
<file path=[Content_Types].xml><?xml version="1.0" encoding="utf-8"?>
<Types xmlns="http://schemas.openxmlformats.org/package/2006/content-types">
  <Default Extension="jpeg" ContentType="image/jpeg"/>
  <Default Extension="JPG" ContentType="image/.jpg"/>
  <Default Extension="xlsx" ContentType="application/vnd.openxmlformats-officedocument.spreadsheetml.sheet"/>
  <Default Extension="png" ContentType="image/png"/>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harts/colors1.xml" ContentType="application/vnd.ms-office.chartcolorstyle+xml"/>
  <Override PartName="/ppt/charts/style1.xml" ContentType="application/vnd.ms-office.chartstyle+xml"/>
  <Override PartName="/ppt/media/image1.svg" ContentType="image/svg+xml"/>
  <Override PartName="/ppt/media/image10.svg" ContentType="image/svg+xml"/>
  <Override PartName="/ppt/media/image11.svg" ContentType="image/svg+xml"/>
  <Override PartName="/ppt/media/image12.svg" ContentType="image/svg+xml"/>
  <Override PartName="/ppt/media/image13.svg" ContentType="image/svg+xml"/>
  <Override PartName="/ppt/media/image14.svg" ContentType="image/svg+xml"/>
  <Override PartName="/ppt/media/image15.svg" ContentType="image/svg+xml"/>
  <Override PartName="/ppt/media/image16.svg" ContentType="image/svg+xml"/>
  <Override PartName="/ppt/media/image17.svg" ContentType="image/svg+xml"/>
  <Override PartName="/ppt/media/image18.svg" ContentType="image/svg+xml"/>
  <Override PartName="/ppt/media/image2.svg" ContentType="image/svg+xml"/>
  <Override PartName="/ppt/media/image3.svg" ContentType="image/svg+xml"/>
  <Override PartName="/ppt/media/image4.svg" ContentType="image/svg+xml"/>
  <Override PartName="/ppt/media/image5.svg" ContentType="image/svg+xml"/>
  <Override PartName="/ppt/media/image6.svg" ContentType="image/svg+xml"/>
  <Override PartName="/ppt/media/image7.svg" ContentType="image/svg+xml"/>
  <Override PartName="/ppt/media/image8.svg" ContentType="image/svg+xml"/>
  <Override PartName="/ppt/media/image9.svg" ContentType="image/svg+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1" r:id="rId3"/>
    <p:sldMasterId id="2147483654" r:id="rId4"/>
    <p:sldMasterId id="2147483657" r:id="rId5"/>
    <p:sldMasterId id="2147483660" r:id="rId6"/>
    <p:sldMasterId id="2147483663" r:id="rId7"/>
    <p:sldMasterId id="2147483666" r:id="rId8"/>
    <p:sldMasterId id="2147483669" r:id="rId9"/>
    <p:sldMasterId id="2147483672" r:id="rId10"/>
    <p:sldMasterId id="2147483675" r:id="rId11"/>
    <p:sldMasterId id="2147483678" r:id="rId12"/>
    <p:sldMasterId id="2147483681" r:id="rId13"/>
    <p:sldMasterId id="2147483684" r:id="rId14"/>
    <p:sldMasterId id="2147483687" r:id="rId15"/>
    <p:sldMasterId id="2147483690" r:id="rId16"/>
    <p:sldMasterId id="2147483693" r:id="rId17"/>
  </p:sldMasterIdLst>
  <p:sldIdLst>
    <p:sldId id="257" r:id="rId18"/>
    <p:sldId id="258" r:id="rId19"/>
    <p:sldId id="262" r:id="rId20"/>
    <p:sldId id="274" r:id="rId21"/>
    <p:sldId id="265" r:id="rId22"/>
    <p:sldId id="267" r:id="rId23"/>
    <p:sldId id="261" r:id="rId24"/>
    <p:sldId id="285" r:id="rId25"/>
    <p:sldId id="276" r:id="rId26"/>
    <p:sldId id="278" r:id="rId27"/>
    <p:sldId id="280" r:id="rId28"/>
    <p:sldId id="283" r:id="rId29"/>
    <p:sldId id="282" r:id="rId30"/>
    <p:sldId id="284" r:id="rId31"/>
    <p:sldId id="272" r:id="rId32"/>
    <p:sldId id="259" r:id="rId33"/>
    <p:sldId id="319" r:id="rId34"/>
    <p:sldId id="320" r:id="rId35"/>
    <p:sldId id="286" r:id="rId36"/>
    <p:sldId id="305" r:id="rId37"/>
    <p:sldId id="287" r:id="rId38"/>
    <p:sldId id="316" r:id="rId39"/>
    <p:sldId id="317" r:id="rId40"/>
    <p:sldId id="318" r:id="rId41"/>
    <p:sldId id="322" r:id="rId42"/>
    <p:sldId id="323" r:id="rId43"/>
    <p:sldId id="324" r:id="rId44"/>
    <p:sldId id="325" r:id="rId45"/>
    <p:sldId id="326" r:id="rId46"/>
    <p:sldId id="327" r:id="rId47"/>
    <p:sldId id="329" r:id="rId48"/>
    <p:sldId id="328" r:id="rId49"/>
    <p:sldId id="334" r:id="rId50"/>
    <p:sldId id="335" r:id="rId51"/>
    <p:sldId id="330" r:id="rId52"/>
    <p:sldId id="331" r:id="rId53"/>
    <p:sldId id="332" r:id="rId54"/>
    <p:sldId id="263" r:id="rId55"/>
    <p:sldId id="271" r:id="rId56"/>
    <p:sldId id="269" r:id="rId57"/>
    <p:sldId id="270" r:id="rId58"/>
    <p:sldId id="268" r:id="rId59"/>
    <p:sldId id="273" r:id="rId6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A526D"/>
    <a:srgbClr val="D99894"/>
    <a:srgbClr val="78A9B7"/>
    <a:srgbClr val="F7F7F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45" d="100"/>
          <a:sy n="45" d="100"/>
        </p:scale>
        <p:origin x="48" y="1061"/>
      </p:cViewPr>
      <p:guideLst>
        <p:guide orient="horz" pos="2201"/>
        <p:guide pos="3840"/>
        <p:guide orient="horz" pos="4008"/>
        <p:guide orient="horz" pos="314"/>
        <p:guide orient="horz" pos="799"/>
        <p:guide pos="7469"/>
        <p:guide pos="211"/>
      </p:guideLst>
    </p:cSldViewPr>
  </p:slideViewPr>
  <p:notesTextViewPr>
    <p:cViewPr>
      <p:scale>
        <a:sx n="1" d="1"/>
        <a:sy n="1" d="1"/>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Master" Target="slideMasters/slideMaster8.xml"/><Relationship Id="rId8" Type="http://schemas.openxmlformats.org/officeDocument/2006/relationships/slideMaster" Target="slideMasters/slideMaster7.xml"/><Relationship Id="rId7" Type="http://schemas.openxmlformats.org/officeDocument/2006/relationships/slideMaster" Target="slideMasters/slideMaster6.xml"/><Relationship Id="rId63" Type="http://schemas.openxmlformats.org/officeDocument/2006/relationships/tableStyles" Target="tableStyles.xml"/><Relationship Id="rId62" Type="http://schemas.openxmlformats.org/officeDocument/2006/relationships/viewProps" Target="viewProps.xml"/><Relationship Id="rId61" Type="http://schemas.openxmlformats.org/officeDocument/2006/relationships/presProps" Target="presProps.xml"/><Relationship Id="rId60" Type="http://schemas.openxmlformats.org/officeDocument/2006/relationships/slide" Target="slides/slide43.xml"/><Relationship Id="rId6" Type="http://schemas.openxmlformats.org/officeDocument/2006/relationships/slideMaster" Target="slideMasters/slideMaster5.xml"/><Relationship Id="rId59" Type="http://schemas.openxmlformats.org/officeDocument/2006/relationships/slide" Target="slides/slide42.xml"/><Relationship Id="rId58" Type="http://schemas.openxmlformats.org/officeDocument/2006/relationships/slide" Target="slides/slide41.xml"/><Relationship Id="rId57" Type="http://schemas.openxmlformats.org/officeDocument/2006/relationships/slide" Target="slides/slide40.xml"/><Relationship Id="rId56" Type="http://schemas.openxmlformats.org/officeDocument/2006/relationships/slide" Target="slides/slide39.xml"/><Relationship Id="rId55" Type="http://schemas.openxmlformats.org/officeDocument/2006/relationships/slide" Target="slides/slide38.xml"/><Relationship Id="rId54" Type="http://schemas.openxmlformats.org/officeDocument/2006/relationships/slide" Target="slides/slide37.xml"/><Relationship Id="rId53" Type="http://schemas.openxmlformats.org/officeDocument/2006/relationships/slide" Target="slides/slide36.xml"/><Relationship Id="rId52" Type="http://schemas.openxmlformats.org/officeDocument/2006/relationships/slide" Target="slides/slide35.xml"/><Relationship Id="rId51" Type="http://schemas.openxmlformats.org/officeDocument/2006/relationships/slide" Target="slides/slide34.xml"/><Relationship Id="rId50" Type="http://schemas.openxmlformats.org/officeDocument/2006/relationships/slide" Target="slides/slide33.xml"/><Relationship Id="rId5" Type="http://schemas.openxmlformats.org/officeDocument/2006/relationships/slideMaster" Target="slideMasters/slideMaster4.xml"/><Relationship Id="rId49" Type="http://schemas.openxmlformats.org/officeDocument/2006/relationships/slide" Target="slides/slide32.xml"/><Relationship Id="rId48" Type="http://schemas.openxmlformats.org/officeDocument/2006/relationships/slide" Target="slides/slide31.xml"/><Relationship Id="rId47" Type="http://schemas.openxmlformats.org/officeDocument/2006/relationships/slide" Target="slides/slide30.xml"/><Relationship Id="rId46" Type="http://schemas.openxmlformats.org/officeDocument/2006/relationships/slide" Target="slides/slide29.xml"/><Relationship Id="rId45" Type="http://schemas.openxmlformats.org/officeDocument/2006/relationships/slide" Target="slides/slide28.xml"/><Relationship Id="rId44" Type="http://schemas.openxmlformats.org/officeDocument/2006/relationships/slide" Target="slides/slide27.xml"/><Relationship Id="rId43" Type="http://schemas.openxmlformats.org/officeDocument/2006/relationships/slide" Target="slides/slide26.xml"/><Relationship Id="rId42" Type="http://schemas.openxmlformats.org/officeDocument/2006/relationships/slide" Target="slides/slide25.xml"/><Relationship Id="rId41" Type="http://schemas.openxmlformats.org/officeDocument/2006/relationships/slide" Target="slides/slide24.xml"/><Relationship Id="rId40" Type="http://schemas.openxmlformats.org/officeDocument/2006/relationships/slide" Target="slides/slide23.xml"/><Relationship Id="rId4" Type="http://schemas.openxmlformats.org/officeDocument/2006/relationships/slideMaster" Target="slideMasters/slideMaster3.xml"/><Relationship Id="rId39" Type="http://schemas.openxmlformats.org/officeDocument/2006/relationships/slide" Target="slides/slide22.xml"/><Relationship Id="rId38" Type="http://schemas.openxmlformats.org/officeDocument/2006/relationships/slide" Target="slides/slide21.xml"/><Relationship Id="rId37" Type="http://schemas.openxmlformats.org/officeDocument/2006/relationships/slide" Target="slides/slide20.xml"/><Relationship Id="rId36" Type="http://schemas.openxmlformats.org/officeDocument/2006/relationships/slide" Target="slides/slide19.xml"/><Relationship Id="rId35" Type="http://schemas.openxmlformats.org/officeDocument/2006/relationships/slide" Target="slides/slide18.xml"/><Relationship Id="rId34" Type="http://schemas.openxmlformats.org/officeDocument/2006/relationships/slide" Target="slides/slide17.xml"/><Relationship Id="rId33" Type="http://schemas.openxmlformats.org/officeDocument/2006/relationships/slide" Target="slides/slide16.xml"/><Relationship Id="rId32" Type="http://schemas.openxmlformats.org/officeDocument/2006/relationships/slide" Target="slides/slide15.xml"/><Relationship Id="rId31" Type="http://schemas.openxmlformats.org/officeDocument/2006/relationships/slide" Target="slides/slide14.xml"/><Relationship Id="rId30" Type="http://schemas.openxmlformats.org/officeDocument/2006/relationships/slide" Target="slides/slide13.xml"/><Relationship Id="rId3" Type="http://schemas.openxmlformats.org/officeDocument/2006/relationships/slideMaster" Target="slideMasters/slideMaster2.xml"/><Relationship Id="rId29" Type="http://schemas.openxmlformats.org/officeDocument/2006/relationships/slide" Target="slides/slide12.xml"/><Relationship Id="rId28" Type="http://schemas.openxmlformats.org/officeDocument/2006/relationships/slide" Target="slides/slide11.xml"/><Relationship Id="rId27" Type="http://schemas.openxmlformats.org/officeDocument/2006/relationships/slide" Target="slides/slide10.xml"/><Relationship Id="rId26" Type="http://schemas.openxmlformats.org/officeDocument/2006/relationships/slide" Target="slides/slide9.xml"/><Relationship Id="rId25" Type="http://schemas.openxmlformats.org/officeDocument/2006/relationships/slide" Target="slides/slide8.xml"/><Relationship Id="rId24" Type="http://schemas.openxmlformats.org/officeDocument/2006/relationships/slide" Target="slides/slide7.xml"/><Relationship Id="rId23" Type="http://schemas.openxmlformats.org/officeDocument/2006/relationships/slide" Target="slides/slide6.xml"/><Relationship Id="rId22" Type="http://schemas.openxmlformats.org/officeDocument/2006/relationships/slide" Target="slides/slide5.xml"/><Relationship Id="rId21" Type="http://schemas.openxmlformats.org/officeDocument/2006/relationships/slide" Target="slides/slide4.xml"/><Relationship Id="rId20" Type="http://schemas.openxmlformats.org/officeDocument/2006/relationships/slide" Target="slides/slide3.xml"/><Relationship Id="rId2" Type="http://schemas.openxmlformats.org/officeDocument/2006/relationships/theme" Target="theme/theme1.xml"/><Relationship Id="rId19" Type="http://schemas.openxmlformats.org/officeDocument/2006/relationships/slide" Target="slides/slide2.xml"/><Relationship Id="rId18" Type="http://schemas.openxmlformats.org/officeDocument/2006/relationships/slide" Target="slides/slide1.xml"/><Relationship Id="rId17" Type="http://schemas.openxmlformats.org/officeDocument/2006/relationships/slideMaster" Target="slideMasters/slideMaster16.xml"/><Relationship Id="rId16" Type="http://schemas.openxmlformats.org/officeDocument/2006/relationships/slideMaster" Target="slideMasters/slideMaster15.xml"/><Relationship Id="rId15" Type="http://schemas.openxmlformats.org/officeDocument/2006/relationships/slideMaster" Target="slideMasters/slideMaster14.xml"/><Relationship Id="rId14" Type="http://schemas.openxmlformats.org/officeDocument/2006/relationships/slideMaster" Target="slideMasters/slideMaster13.xml"/><Relationship Id="rId13" Type="http://schemas.openxmlformats.org/officeDocument/2006/relationships/slideMaster" Target="slideMasters/slideMaster12.xml"/><Relationship Id="rId12" Type="http://schemas.openxmlformats.org/officeDocument/2006/relationships/slideMaster" Target="slideMasters/slideMaster11.xml"/><Relationship Id="rId11" Type="http://schemas.openxmlformats.org/officeDocument/2006/relationships/slideMaster" Target="slideMasters/slideMaster10.xml"/><Relationship Id="rId10" Type="http://schemas.openxmlformats.org/officeDocument/2006/relationships/slideMaster" Target="slideMasters/slideMaster9.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package" Target="../embeddings/Workbook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dLbls>
          <c:showLegendKey val="0"/>
          <c:showVal val="0"/>
          <c:showCatName val="0"/>
          <c:showSerName val="0"/>
          <c:showPercent val="0"/>
          <c:showBubbleSize val="0"/>
        </c:dLbls>
        <c:gapWidth val="219"/>
        <c:overlap val="-27"/>
        <c:axId val="721918200"/>
        <c:axId val="721917872"/>
      </c:barChart>
      <c:catAx>
        <c:axId val="72191820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ea"/>
                <a:sym typeface="+mn-lt"/>
              </a:defRPr>
            </a:pPr>
          </a:p>
        </c:txPr>
        <c:crossAx val="721917872"/>
        <c:crosses val="autoZero"/>
        <c:auto val="1"/>
        <c:lblAlgn val="ctr"/>
        <c:lblOffset val="100"/>
        <c:noMultiLvlLbl val="0"/>
      </c:catAx>
      <c:valAx>
        <c:axId val="721917872"/>
        <c:scaling>
          <c:orientation val="minMax"/>
        </c:scaling>
        <c:delete val="0"/>
        <c:axPos val="l"/>
        <c:majorGridlines>
          <c:spPr>
            <a:ln w="9525" cap="flat" cmpd="sng" algn="ctr">
              <a:solidFill>
                <a:srgbClr val="1A526D">
                  <a:alpha val="10000"/>
                </a:srgb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ea"/>
                <a:sym typeface="+mn-lt"/>
              </a:defRPr>
            </a:pPr>
          </a:p>
        </c:txPr>
        <c:crossAx val="721918200"/>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ea"/>
              <a:sym typeface="+mn-lt"/>
            </a:defRPr>
          </a:pPr>
        </a:p>
      </c:txPr>
    </c:legend>
    <c:plotVisOnly val="1"/>
    <c:dispBlanksAs val="gap"/>
    <c:showDLblsOverMax val="0"/>
  </c:chart>
  <c:spPr>
    <a:noFill/>
    <a:ln>
      <a:noFill/>
    </a:ln>
    <a:effectLst/>
  </c:spPr>
  <c:txPr>
    <a:bodyPr/>
    <a:lstStyle/>
    <a:p>
      <a:pPr>
        <a:defRPr lang="zh-CN">
          <a:latin typeface="+mn-lt"/>
          <a:ea typeface="+mn-ea"/>
          <a:cs typeface="+mn-ea"/>
          <a:sym typeface="+mn-lt"/>
        </a:defRPr>
      </a:pPr>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slideLayouts/_rels/slideLayout1.xml.rels><?xml version="1.0" encoding="UTF-8" standalone="yes"?>
<Relationships xmlns="http://schemas.openxmlformats.org/package/2006/relationships"><Relationship Id="rId9" Type="http://schemas.openxmlformats.org/officeDocument/2006/relationships/image" Target="../media/image4.svg"/><Relationship Id="rId8" Type="http://schemas.openxmlformats.org/officeDocument/2006/relationships/image" Target="../media/image4.png"/><Relationship Id="rId7" Type="http://schemas.openxmlformats.org/officeDocument/2006/relationships/image" Target="../media/image3.svg"/><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2.png"/><Relationship Id="rId3" Type="http://schemas.openxmlformats.org/officeDocument/2006/relationships/image" Target="../media/image1.svg"/><Relationship Id="rId2" Type="http://schemas.openxmlformats.org/officeDocument/2006/relationships/image" Target="../media/image1.png"/><Relationship Id="rId19" Type="http://schemas.openxmlformats.org/officeDocument/2006/relationships/image" Target="../media/image9.svg"/><Relationship Id="rId18" Type="http://schemas.openxmlformats.org/officeDocument/2006/relationships/image" Target="../media/image9.png"/><Relationship Id="rId17" Type="http://schemas.openxmlformats.org/officeDocument/2006/relationships/image" Target="../media/image8.svg"/><Relationship Id="rId16" Type="http://schemas.openxmlformats.org/officeDocument/2006/relationships/image" Target="../media/image8.png"/><Relationship Id="rId15" Type="http://schemas.openxmlformats.org/officeDocument/2006/relationships/image" Target="../media/image7.svg"/><Relationship Id="rId14" Type="http://schemas.openxmlformats.org/officeDocument/2006/relationships/image" Target="../media/image7.png"/><Relationship Id="rId13" Type="http://schemas.openxmlformats.org/officeDocument/2006/relationships/image" Target="../media/image6.svg"/><Relationship Id="rId12" Type="http://schemas.openxmlformats.org/officeDocument/2006/relationships/image" Target="../media/image6.png"/><Relationship Id="rId11" Type="http://schemas.openxmlformats.org/officeDocument/2006/relationships/image" Target="../media/image5.svg"/><Relationship Id="rId10"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5" Type="http://schemas.openxmlformats.org/officeDocument/2006/relationships/image" Target="../media/image10.svg"/><Relationship Id="rId4" Type="http://schemas.openxmlformats.org/officeDocument/2006/relationships/image" Target="../media/image10.png"/><Relationship Id="rId3" Type="http://schemas.openxmlformats.org/officeDocument/2006/relationships/image" Target="../media/image3.svg"/><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9" Type="http://schemas.openxmlformats.org/officeDocument/2006/relationships/image" Target="../media/image4.svg"/><Relationship Id="rId8" Type="http://schemas.openxmlformats.org/officeDocument/2006/relationships/image" Target="../media/image4.png"/><Relationship Id="rId7" Type="http://schemas.openxmlformats.org/officeDocument/2006/relationships/image" Target="../media/image3.svg"/><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2.png"/><Relationship Id="rId3" Type="http://schemas.openxmlformats.org/officeDocument/2006/relationships/image" Target="../media/image1.svg"/><Relationship Id="rId2" Type="http://schemas.openxmlformats.org/officeDocument/2006/relationships/image" Target="../media/image1.png"/><Relationship Id="rId19" Type="http://schemas.openxmlformats.org/officeDocument/2006/relationships/image" Target="../media/image9.svg"/><Relationship Id="rId18" Type="http://schemas.openxmlformats.org/officeDocument/2006/relationships/image" Target="../media/image9.png"/><Relationship Id="rId17" Type="http://schemas.openxmlformats.org/officeDocument/2006/relationships/image" Target="../media/image8.svg"/><Relationship Id="rId16" Type="http://schemas.openxmlformats.org/officeDocument/2006/relationships/image" Target="../media/image8.png"/><Relationship Id="rId15" Type="http://schemas.openxmlformats.org/officeDocument/2006/relationships/image" Target="../media/image7.svg"/><Relationship Id="rId14" Type="http://schemas.openxmlformats.org/officeDocument/2006/relationships/image" Target="../media/image7.png"/><Relationship Id="rId13" Type="http://schemas.openxmlformats.org/officeDocument/2006/relationships/image" Target="../media/image6.svg"/><Relationship Id="rId12" Type="http://schemas.openxmlformats.org/officeDocument/2006/relationships/image" Target="../media/image6.png"/><Relationship Id="rId11" Type="http://schemas.openxmlformats.org/officeDocument/2006/relationships/image" Target="../media/image5.svg"/><Relationship Id="rId10" Type="http://schemas.openxmlformats.org/officeDocument/2006/relationships/image" Target="../media/image5.png"/><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5" Type="http://schemas.openxmlformats.org/officeDocument/2006/relationships/image" Target="../media/image10.svg"/><Relationship Id="rId4" Type="http://schemas.openxmlformats.org/officeDocument/2006/relationships/image" Target="../media/image10.png"/><Relationship Id="rId3" Type="http://schemas.openxmlformats.org/officeDocument/2006/relationships/image" Target="../media/image3.svg"/><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9" Type="http://schemas.openxmlformats.org/officeDocument/2006/relationships/image" Target="../media/image4.svg"/><Relationship Id="rId8" Type="http://schemas.openxmlformats.org/officeDocument/2006/relationships/image" Target="../media/image4.png"/><Relationship Id="rId7" Type="http://schemas.openxmlformats.org/officeDocument/2006/relationships/image" Target="../media/image3.svg"/><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2.png"/><Relationship Id="rId3" Type="http://schemas.openxmlformats.org/officeDocument/2006/relationships/image" Target="../media/image1.svg"/><Relationship Id="rId2" Type="http://schemas.openxmlformats.org/officeDocument/2006/relationships/image" Target="../media/image1.png"/><Relationship Id="rId19" Type="http://schemas.openxmlformats.org/officeDocument/2006/relationships/image" Target="../media/image9.svg"/><Relationship Id="rId18" Type="http://schemas.openxmlformats.org/officeDocument/2006/relationships/image" Target="../media/image9.png"/><Relationship Id="rId17" Type="http://schemas.openxmlformats.org/officeDocument/2006/relationships/image" Target="../media/image8.svg"/><Relationship Id="rId16" Type="http://schemas.openxmlformats.org/officeDocument/2006/relationships/image" Target="../media/image8.png"/><Relationship Id="rId15" Type="http://schemas.openxmlformats.org/officeDocument/2006/relationships/image" Target="../media/image7.svg"/><Relationship Id="rId14" Type="http://schemas.openxmlformats.org/officeDocument/2006/relationships/image" Target="../media/image7.png"/><Relationship Id="rId13" Type="http://schemas.openxmlformats.org/officeDocument/2006/relationships/image" Target="../media/image6.svg"/><Relationship Id="rId12" Type="http://schemas.openxmlformats.org/officeDocument/2006/relationships/image" Target="../media/image6.png"/><Relationship Id="rId11" Type="http://schemas.openxmlformats.org/officeDocument/2006/relationships/image" Target="../media/image5.svg"/><Relationship Id="rId10" Type="http://schemas.openxmlformats.org/officeDocument/2006/relationships/image" Target="../media/image5.png"/><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5" Type="http://schemas.openxmlformats.org/officeDocument/2006/relationships/image" Target="../media/image10.svg"/><Relationship Id="rId4" Type="http://schemas.openxmlformats.org/officeDocument/2006/relationships/image" Target="../media/image10.png"/><Relationship Id="rId3" Type="http://schemas.openxmlformats.org/officeDocument/2006/relationships/image" Target="../media/image3.svg"/><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9" Type="http://schemas.openxmlformats.org/officeDocument/2006/relationships/image" Target="../media/image4.svg"/><Relationship Id="rId8" Type="http://schemas.openxmlformats.org/officeDocument/2006/relationships/image" Target="../media/image4.png"/><Relationship Id="rId7" Type="http://schemas.openxmlformats.org/officeDocument/2006/relationships/image" Target="../media/image3.svg"/><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2.png"/><Relationship Id="rId3" Type="http://schemas.openxmlformats.org/officeDocument/2006/relationships/image" Target="../media/image1.svg"/><Relationship Id="rId2" Type="http://schemas.openxmlformats.org/officeDocument/2006/relationships/image" Target="../media/image1.png"/><Relationship Id="rId19" Type="http://schemas.openxmlformats.org/officeDocument/2006/relationships/image" Target="../media/image9.svg"/><Relationship Id="rId18" Type="http://schemas.openxmlformats.org/officeDocument/2006/relationships/image" Target="../media/image9.png"/><Relationship Id="rId17" Type="http://schemas.openxmlformats.org/officeDocument/2006/relationships/image" Target="../media/image8.svg"/><Relationship Id="rId16" Type="http://schemas.openxmlformats.org/officeDocument/2006/relationships/image" Target="../media/image8.png"/><Relationship Id="rId15" Type="http://schemas.openxmlformats.org/officeDocument/2006/relationships/image" Target="../media/image7.svg"/><Relationship Id="rId14" Type="http://schemas.openxmlformats.org/officeDocument/2006/relationships/image" Target="../media/image7.png"/><Relationship Id="rId13" Type="http://schemas.openxmlformats.org/officeDocument/2006/relationships/image" Target="../media/image6.svg"/><Relationship Id="rId12" Type="http://schemas.openxmlformats.org/officeDocument/2006/relationships/image" Target="../media/image6.png"/><Relationship Id="rId11" Type="http://schemas.openxmlformats.org/officeDocument/2006/relationships/image" Target="../media/image5.svg"/><Relationship Id="rId10" Type="http://schemas.openxmlformats.org/officeDocument/2006/relationships/image" Target="../media/image5.png"/><Relationship Id="rId1" Type="http://schemas.openxmlformats.org/officeDocument/2006/relationships/slideMaster" Target="../slideMasters/slideMaster8.xml"/></Relationships>
</file>

<file path=ppt/slideLayouts/_rels/slideLayout16.xml.rels><?xml version="1.0" encoding="UTF-8" standalone="yes"?>
<Relationships xmlns="http://schemas.openxmlformats.org/package/2006/relationships"><Relationship Id="rId5" Type="http://schemas.openxmlformats.org/officeDocument/2006/relationships/image" Target="../media/image10.svg"/><Relationship Id="rId4" Type="http://schemas.openxmlformats.org/officeDocument/2006/relationships/image" Target="../media/image10.png"/><Relationship Id="rId3" Type="http://schemas.openxmlformats.org/officeDocument/2006/relationships/image" Target="../media/image3.svg"/><Relationship Id="rId2" Type="http://schemas.openxmlformats.org/officeDocument/2006/relationships/image" Target="../media/image3.png"/><Relationship Id="rId1" Type="http://schemas.openxmlformats.org/officeDocument/2006/relationships/slideMaster" Target="../slideMasters/slideMaster8.xml"/></Relationships>
</file>

<file path=ppt/slideLayouts/_rels/slideLayout17.xml.rels><?xml version="1.0" encoding="UTF-8" standalone="yes"?>
<Relationships xmlns="http://schemas.openxmlformats.org/package/2006/relationships"><Relationship Id="rId9" Type="http://schemas.openxmlformats.org/officeDocument/2006/relationships/image" Target="../media/image4.svg"/><Relationship Id="rId8" Type="http://schemas.openxmlformats.org/officeDocument/2006/relationships/image" Target="../media/image4.png"/><Relationship Id="rId7" Type="http://schemas.openxmlformats.org/officeDocument/2006/relationships/image" Target="../media/image3.svg"/><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2.png"/><Relationship Id="rId3" Type="http://schemas.openxmlformats.org/officeDocument/2006/relationships/image" Target="../media/image1.svg"/><Relationship Id="rId2" Type="http://schemas.openxmlformats.org/officeDocument/2006/relationships/image" Target="../media/image1.png"/><Relationship Id="rId19" Type="http://schemas.openxmlformats.org/officeDocument/2006/relationships/image" Target="../media/image9.svg"/><Relationship Id="rId18" Type="http://schemas.openxmlformats.org/officeDocument/2006/relationships/image" Target="../media/image9.png"/><Relationship Id="rId17" Type="http://schemas.openxmlformats.org/officeDocument/2006/relationships/image" Target="../media/image8.svg"/><Relationship Id="rId16" Type="http://schemas.openxmlformats.org/officeDocument/2006/relationships/image" Target="../media/image8.png"/><Relationship Id="rId15" Type="http://schemas.openxmlformats.org/officeDocument/2006/relationships/image" Target="../media/image7.svg"/><Relationship Id="rId14" Type="http://schemas.openxmlformats.org/officeDocument/2006/relationships/image" Target="../media/image7.png"/><Relationship Id="rId13" Type="http://schemas.openxmlformats.org/officeDocument/2006/relationships/image" Target="../media/image6.svg"/><Relationship Id="rId12" Type="http://schemas.openxmlformats.org/officeDocument/2006/relationships/image" Target="../media/image6.png"/><Relationship Id="rId11" Type="http://schemas.openxmlformats.org/officeDocument/2006/relationships/image" Target="../media/image5.svg"/><Relationship Id="rId10" Type="http://schemas.openxmlformats.org/officeDocument/2006/relationships/image" Target="../media/image5.png"/><Relationship Id="rId1" Type="http://schemas.openxmlformats.org/officeDocument/2006/relationships/slideMaster" Target="../slideMasters/slideMaster9.xml"/></Relationships>
</file>

<file path=ppt/slideLayouts/_rels/slideLayout18.xml.rels><?xml version="1.0" encoding="UTF-8" standalone="yes"?>
<Relationships xmlns="http://schemas.openxmlformats.org/package/2006/relationships"><Relationship Id="rId5" Type="http://schemas.openxmlformats.org/officeDocument/2006/relationships/image" Target="../media/image10.svg"/><Relationship Id="rId4" Type="http://schemas.openxmlformats.org/officeDocument/2006/relationships/image" Target="../media/image10.png"/><Relationship Id="rId3" Type="http://schemas.openxmlformats.org/officeDocument/2006/relationships/image" Target="../media/image3.svg"/><Relationship Id="rId2" Type="http://schemas.openxmlformats.org/officeDocument/2006/relationships/image" Target="../media/image3.png"/><Relationship Id="rId1" Type="http://schemas.openxmlformats.org/officeDocument/2006/relationships/slideMaster" Target="../slideMasters/slideMaster9.xml"/></Relationships>
</file>

<file path=ppt/slideLayouts/_rels/slideLayout19.xml.rels><?xml version="1.0" encoding="UTF-8" standalone="yes"?>
<Relationships xmlns="http://schemas.openxmlformats.org/package/2006/relationships"><Relationship Id="rId9" Type="http://schemas.openxmlformats.org/officeDocument/2006/relationships/image" Target="../media/image4.svg"/><Relationship Id="rId8" Type="http://schemas.openxmlformats.org/officeDocument/2006/relationships/image" Target="../media/image4.png"/><Relationship Id="rId7" Type="http://schemas.openxmlformats.org/officeDocument/2006/relationships/image" Target="../media/image3.svg"/><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2.png"/><Relationship Id="rId3" Type="http://schemas.openxmlformats.org/officeDocument/2006/relationships/image" Target="../media/image1.svg"/><Relationship Id="rId2" Type="http://schemas.openxmlformats.org/officeDocument/2006/relationships/image" Target="../media/image1.png"/><Relationship Id="rId19" Type="http://schemas.openxmlformats.org/officeDocument/2006/relationships/image" Target="../media/image9.svg"/><Relationship Id="rId18" Type="http://schemas.openxmlformats.org/officeDocument/2006/relationships/image" Target="../media/image9.png"/><Relationship Id="rId17" Type="http://schemas.openxmlformats.org/officeDocument/2006/relationships/image" Target="../media/image8.svg"/><Relationship Id="rId16" Type="http://schemas.openxmlformats.org/officeDocument/2006/relationships/image" Target="../media/image8.png"/><Relationship Id="rId15" Type="http://schemas.openxmlformats.org/officeDocument/2006/relationships/image" Target="../media/image7.svg"/><Relationship Id="rId14" Type="http://schemas.openxmlformats.org/officeDocument/2006/relationships/image" Target="../media/image7.png"/><Relationship Id="rId13" Type="http://schemas.openxmlformats.org/officeDocument/2006/relationships/image" Target="../media/image6.svg"/><Relationship Id="rId12" Type="http://schemas.openxmlformats.org/officeDocument/2006/relationships/image" Target="../media/image6.png"/><Relationship Id="rId11" Type="http://schemas.openxmlformats.org/officeDocument/2006/relationships/image" Target="../media/image5.svg"/><Relationship Id="rId10" Type="http://schemas.openxmlformats.org/officeDocument/2006/relationships/image" Target="../media/image5.png"/><Relationship Id="rId1" Type="http://schemas.openxmlformats.org/officeDocument/2006/relationships/slideMaster" Target="../slideMasters/slideMaster10.xml"/></Relationships>
</file>

<file path=ppt/slideLayouts/_rels/slideLayout2.xml.rels><?xml version="1.0" encoding="UTF-8" standalone="yes"?>
<Relationships xmlns="http://schemas.openxmlformats.org/package/2006/relationships"><Relationship Id="rId5" Type="http://schemas.openxmlformats.org/officeDocument/2006/relationships/image" Target="../media/image10.svg"/><Relationship Id="rId4" Type="http://schemas.openxmlformats.org/officeDocument/2006/relationships/image" Target="../media/image10.png"/><Relationship Id="rId3" Type="http://schemas.openxmlformats.org/officeDocument/2006/relationships/image" Target="../media/image3.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5" Type="http://schemas.openxmlformats.org/officeDocument/2006/relationships/image" Target="../media/image10.svg"/><Relationship Id="rId4" Type="http://schemas.openxmlformats.org/officeDocument/2006/relationships/image" Target="../media/image10.png"/><Relationship Id="rId3" Type="http://schemas.openxmlformats.org/officeDocument/2006/relationships/image" Target="../media/image3.svg"/><Relationship Id="rId2" Type="http://schemas.openxmlformats.org/officeDocument/2006/relationships/image" Target="../media/image3.png"/><Relationship Id="rId1" Type="http://schemas.openxmlformats.org/officeDocument/2006/relationships/slideMaster" Target="../slideMasters/slideMaster10.xml"/></Relationships>
</file>

<file path=ppt/slideLayouts/_rels/slideLayout21.xml.rels><?xml version="1.0" encoding="UTF-8" standalone="yes"?>
<Relationships xmlns="http://schemas.openxmlformats.org/package/2006/relationships"><Relationship Id="rId9" Type="http://schemas.openxmlformats.org/officeDocument/2006/relationships/image" Target="../media/image4.svg"/><Relationship Id="rId8" Type="http://schemas.openxmlformats.org/officeDocument/2006/relationships/image" Target="../media/image4.png"/><Relationship Id="rId7" Type="http://schemas.openxmlformats.org/officeDocument/2006/relationships/image" Target="../media/image3.svg"/><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2.png"/><Relationship Id="rId3" Type="http://schemas.openxmlformats.org/officeDocument/2006/relationships/image" Target="../media/image1.svg"/><Relationship Id="rId2" Type="http://schemas.openxmlformats.org/officeDocument/2006/relationships/image" Target="../media/image1.png"/><Relationship Id="rId19" Type="http://schemas.openxmlformats.org/officeDocument/2006/relationships/image" Target="../media/image9.svg"/><Relationship Id="rId18" Type="http://schemas.openxmlformats.org/officeDocument/2006/relationships/image" Target="../media/image9.png"/><Relationship Id="rId17" Type="http://schemas.openxmlformats.org/officeDocument/2006/relationships/image" Target="../media/image8.svg"/><Relationship Id="rId16" Type="http://schemas.openxmlformats.org/officeDocument/2006/relationships/image" Target="../media/image8.png"/><Relationship Id="rId15" Type="http://schemas.openxmlformats.org/officeDocument/2006/relationships/image" Target="../media/image7.svg"/><Relationship Id="rId14" Type="http://schemas.openxmlformats.org/officeDocument/2006/relationships/image" Target="../media/image7.png"/><Relationship Id="rId13" Type="http://schemas.openxmlformats.org/officeDocument/2006/relationships/image" Target="../media/image6.svg"/><Relationship Id="rId12" Type="http://schemas.openxmlformats.org/officeDocument/2006/relationships/image" Target="../media/image6.png"/><Relationship Id="rId11" Type="http://schemas.openxmlformats.org/officeDocument/2006/relationships/image" Target="../media/image5.svg"/><Relationship Id="rId10" Type="http://schemas.openxmlformats.org/officeDocument/2006/relationships/image" Target="../media/image5.png"/><Relationship Id="rId1" Type="http://schemas.openxmlformats.org/officeDocument/2006/relationships/slideMaster" Target="../slideMasters/slideMaster11.xml"/></Relationships>
</file>

<file path=ppt/slideLayouts/_rels/slideLayout22.xml.rels><?xml version="1.0" encoding="UTF-8" standalone="yes"?>
<Relationships xmlns="http://schemas.openxmlformats.org/package/2006/relationships"><Relationship Id="rId5" Type="http://schemas.openxmlformats.org/officeDocument/2006/relationships/image" Target="../media/image10.svg"/><Relationship Id="rId4" Type="http://schemas.openxmlformats.org/officeDocument/2006/relationships/image" Target="../media/image10.png"/><Relationship Id="rId3" Type="http://schemas.openxmlformats.org/officeDocument/2006/relationships/image" Target="../media/image3.svg"/><Relationship Id="rId2" Type="http://schemas.openxmlformats.org/officeDocument/2006/relationships/image" Target="../media/image3.png"/><Relationship Id="rId1" Type="http://schemas.openxmlformats.org/officeDocument/2006/relationships/slideMaster" Target="../slideMasters/slideMaster11.xml"/></Relationships>
</file>

<file path=ppt/slideLayouts/_rels/slideLayout23.xml.rels><?xml version="1.0" encoding="UTF-8" standalone="yes"?>
<Relationships xmlns="http://schemas.openxmlformats.org/package/2006/relationships"><Relationship Id="rId9" Type="http://schemas.openxmlformats.org/officeDocument/2006/relationships/image" Target="../media/image4.svg"/><Relationship Id="rId8" Type="http://schemas.openxmlformats.org/officeDocument/2006/relationships/image" Target="../media/image4.png"/><Relationship Id="rId7" Type="http://schemas.openxmlformats.org/officeDocument/2006/relationships/image" Target="../media/image3.svg"/><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2.png"/><Relationship Id="rId3" Type="http://schemas.openxmlformats.org/officeDocument/2006/relationships/image" Target="../media/image1.svg"/><Relationship Id="rId2" Type="http://schemas.openxmlformats.org/officeDocument/2006/relationships/image" Target="../media/image1.png"/><Relationship Id="rId19" Type="http://schemas.openxmlformats.org/officeDocument/2006/relationships/image" Target="../media/image9.svg"/><Relationship Id="rId18" Type="http://schemas.openxmlformats.org/officeDocument/2006/relationships/image" Target="../media/image9.png"/><Relationship Id="rId17" Type="http://schemas.openxmlformats.org/officeDocument/2006/relationships/image" Target="../media/image8.svg"/><Relationship Id="rId16" Type="http://schemas.openxmlformats.org/officeDocument/2006/relationships/image" Target="../media/image8.png"/><Relationship Id="rId15" Type="http://schemas.openxmlformats.org/officeDocument/2006/relationships/image" Target="../media/image7.svg"/><Relationship Id="rId14" Type="http://schemas.openxmlformats.org/officeDocument/2006/relationships/image" Target="../media/image7.png"/><Relationship Id="rId13" Type="http://schemas.openxmlformats.org/officeDocument/2006/relationships/image" Target="../media/image6.svg"/><Relationship Id="rId12" Type="http://schemas.openxmlformats.org/officeDocument/2006/relationships/image" Target="../media/image6.png"/><Relationship Id="rId11" Type="http://schemas.openxmlformats.org/officeDocument/2006/relationships/image" Target="../media/image5.svg"/><Relationship Id="rId10" Type="http://schemas.openxmlformats.org/officeDocument/2006/relationships/image" Target="../media/image5.png"/><Relationship Id="rId1" Type="http://schemas.openxmlformats.org/officeDocument/2006/relationships/slideMaster" Target="../slideMasters/slideMaster12.xml"/></Relationships>
</file>

<file path=ppt/slideLayouts/_rels/slideLayout24.xml.rels><?xml version="1.0" encoding="UTF-8" standalone="yes"?>
<Relationships xmlns="http://schemas.openxmlformats.org/package/2006/relationships"><Relationship Id="rId5" Type="http://schemas.openxmlformats.org/officeDocument/2006/relationships/image" Target="../media/image10.svg"/><Relationship Id="rId4" Type="http://schemas.openxmlformats.org/officeDocument/2006/relationships/image" Target="../media/image10.png"/><Relationship Id="rId3" Type="http://schemas.openxmlformats.org/officeDocument/2006/relationships/image" Target="../media/image3.svg"/><Relationship Id="rId2" Type="http://schemas.openxmlformats.org/officeDocument/2006/relationships/image" Target="../media/image3.png"/><Relationship Id="rId1" Type="http://schemas.openxmlformats.org/officeDocument/2006/relationships/slideMaster" Target="../slideMasters/slideMaster12.xml"/></Relationships>
</file>

<file path=ppt/slideLayouts/_rels/slideLayout25.xml.rels><?xml version="1.0" encoding="UTF-8" standalone="yes"?>
<Relationships xmlns="http://schemas.openxmlformats.org/package/2006/relationships"><Relationship Id="rId9" Type="http://schemas.openxmlformats.org/officeDocument/2006/relationships/image" Target="../media/image4.svg"/><Relationship Id="rId8" Type="http://schemas.openxmlformats.org/officeDocument/2006/relationships/image" Target="../media/image4.png"/><Relationship Id="rId7" Type="http://schemas.openxmlformats.org/officeDocument/2006/relationships/image" Target="../media/image3.svg"/><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2.png"/><Relationship Id="rId3" Type="http://schemas.openxmlformats.org/officeDocument/2006/relationships/image" Target="../media/image1.svg"/><Relationship Id="rId2" Type="http://schemas.openxmlformats.org/officeDocument/2006/relationships/image" Target="../media/image1.png"/><Relationship Id="rId19" Type="http://schemas.openxmlformats.org/officeDocument/2006/relationships/image" Target="../media/image9.svg"/><Relationship Id="rId18" Type="http://schemas.openxmlformats.org/officeDocument/2006/relationships/image" Target="../media/image9.png"/><Relationship Id="rId17" Type="http://schemas.openxmlformats.org/officeDocument/2006/relationships/image" Target="../media/image8.svg"/><Relationship Id="rId16" Type="http://schemas.openxmlformats.org/officeDocument/2006/relationships/image" Target="../media/image8.png"/><Relationship Id="rId15" Type="http://schemas.openxmlformats.org/officeDocument/2006/relationships/image" Target="../media/image7.svg"/><Relationship Id="rId14" Type="http://schemas.openxmlformats.org/officeDocument/2006/relationships/image" Target="../media/image7.png"/><Relationship Id="rId13" Type="http://schemas.openxmlformats.org/officeDocument/2006/relationships/image" Target="../media/image6.svg"/><Relationship Id="rId12" Type="http://schemas.openxmlformats.org/officeDocument/2006/relationships/image" Target="../media/image6.png"/><Relationship Id="rId11" Type="http://schemas.openxmlformats.org/officeDocument/2006/relationships/image" Target="../media/image5.svg"/><Relationship Id="rId10" Type="http://schemas.openxmlformats.org/officeDocument/2006/relationships/image" Target="../media/image5.png"/><Relationship Id="rId1" Type="http://schemas.openxmlformats.org/officeDocument/2006/relationships/slideMaster" Target="../slideMasters/slideMaster13.xml"/></Relationships>
</file>

<file path=ppt/slideLayouts/_rels/slideLayout26.xml.rels><?xml version="1.0" encoding="UTF-8" standalone="yes"?>
<Relationships xmlns="http://schemas.openxmlformats.org/package/2006/relationships"><Relationship Id="rId5" Type="http://schemas.openxmlformats.org/officeDocument/2006/relationships/image" Target="../media/image10.svg"/><Relationship Id="rId4" Type="http://schemas.openxmlformats.org/officeDocument/2006/relationships/image" Target="../media/image10.png"/><Relationship Id="rId3" Type="http://schemas.openxmlformats.org/officeDocument/2006/relationships/image" Target="../media/image3.svg"/><Relationship Id="rId2" Type="http://schemas.openxmlformats.org/officeDocument/2006/relationships/image" Target="../media/image3.png"/><Relationship Id="rId1" Type="http://schemas.openxmlformats.org/officeDocument/2006/relationships/slideMaster" Target="../slideMasters/slideMaster13.xml"/></Relationships>
</file>

<file path=ppt/slideLayouts/_rels/slideLayout27.xml.rels><?xml version="1.0" encoding="UTF-8" standalone="yes"?>
<Relationships xmlns="http://schemas.openxmlformats.org/package/2006/relationships"><Relationship Id="rId9" Type="http://schemas.openxmlformats.org/officeDocument/2006/relationships/image" Target="../media/image4.svg"/><Relationship Id="rId8" Type="http://schemas.openxmlformats.org/officeDocument/2006/relationships/image" Target="../media/image4.png"/><Relationship Id="rId7" Type="http://schemas.openxmlformats.org/officeDocument/2006/relationships/image" Target="../media/image3.svg"/><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2.png"/><Relationship Id="rId3" Type="http://schemas.openxmlformats.org/officeDocument/2006/relationships/image" Target="../media/image1.svg"/><Relationship Id="rId2" Type="http://schemas.openxmlformats.org/officeDocument/2006/relationships/image" Target="../media/image1.png"/><Relationship Id="rId19" Type="http://schemas.openxmlformats.org/officeDocument/2006/relationships/image" Target="../media/image9.svg"/><Relationship Id="rId18" Type="http://schemas.openxmlformats.org/officeDocument/2006/relationships/image" Target="../media/image9.png"/><Relationship Id="rId17" Type="http://schemas.openxmlformats.org/officeDocument/2006/relationships/image" Target="../media/image8.svg"/><Relationship Id="rId16" Type="http://schemas.openxmlformats.org/officeDocument/2006/relationships/image" Target="../media/image8.png"/><Relationship Id="rId15" Type="http://schemas.openxmlformats.org/officeDocument/2006/relationships/image" Target="../media/image7.svg"/><Relationship Id="rId14" Type="http://schemas.openxmlformats.org/officeDocument/2006/relationships/image" Target="../media/image7.png"/><Relationship Id="rId13" Type="http://schemas.openxmlformats.org/officeDocument/2006/relationships/image" Target="../media/image6.svg"/><Relationship Id="rId12" Type="http://schemas.openxmlformats.org/officeDocument/2006/relationships/image" Target="../media/image6.png"/><Relationship Id="rId11" Type="http://schemas.openxmlformats.org/officeDocument/2006/relationships/image" Target="../media/image5.svg"/><Relationship Id="rId10" Type="http://schemas.openxmlformats.org/officeDocument/2006/relationships/image" Target="../media/image5.png"/><Relationship Id="rId1" Type="http://schemas.openxmlformats.org/officeDocument/2006/relationships/slideMaster" Target="../slideMasters/slideMaster14.xml"/></Relationships>
</file>

<file path=ppt/slideLayouts/_rels/slideLayout28.xml.rels><?xml version="1.0" encoding="UTF-8" standalone="yes"?>
<Relationships xmlns="http://schemas.openxmlformats.org/package/2006/relationships"><Relationship Id="rId5" Type="http://schemas.openxmlformats.org/officeDocument/2006/relationships/image" Target="../media/image10.svg"/><Relationship Id="rId4" Type="http://schemas.openxmlformats.org/officeDocument/2006/relationships/image" Target="../media/image10.png"/><Relationship Id="rId3" Type="http://schemas.openxmlformats.org/officeDocument/2006/relationships/image" Target="../media/image3.svg"/><Relationship Id="rId2" Type="http://schemas.openxmlformats.org/officeDocument/2006/relationships/image" Target="../media/image3.png"/><Relationship Id="rId1" Type="http://schemas.openxmlformats.org/officeDocument/2006/relationships/slideMaster" Target="../slideMasters/slideMaster14.xml"/></Relationships>
</file>

<file path=ppt/slideLayouts/_rels/slideLayout29.xml.rels><?xml version="1.0" encoding="UTF-8" standalone="yes"?>
<Relationships xmlns="http://schemas.openxmlformats.org/package/2006/relationships"><Relationship Id="rId9" Type="http://schemas.openxmlformats.org/officeDocument/2006/relationships/image" Target="../media/image4.svg"/><Relationship Id="rId8" Type="http://schemas.openxmlformats.org/officeDocument/2006/relationships/image" Target="../media/image4.png"/><Relationship Id="rId7" Type="http://schemas.openxmlformats.org/officeDocument/2006/relationships/image" Target="../media/image3.svg"/><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2.png"/><Relationship Id="rId3" Type="http://schemas.openxmlformats.org/officeDocument/2006/relationships/image" Target="../media/image1.svg"/><Relationship Id="rId2" Type="http://schemas.openxmlformats.org/officeDocument/2006/relationships/image" Target="../media/image1.png"/><Relationship Id="rId19" Type="http://schemas.openxmlformats.org/officeDocument/2006/relationships/image" Target="../media/image9.svg"/><Relationship Id="rId18" Type="http://schemas.openxmlformats.org/officeDocument/2006/relationships/image" Target="../media/image9.png"/><Relationship Id="rId17" Type="http://schemas.openxmlformats.org/officeDocument/2006/relationships/image" Target="../media/image8.svg"/><Relationship Id="rId16" Type="http://schemas.openxmlformats.org/officeDocument/2006/relationships/image" Target="../media/image8.png"/><Relationship Id="rId15" Type="http://schemas.openxmlformats.org/officeDocument/2006/relationships/image" Target="../media/image7.svg"/><Relationship Id="rId14" Type="http://schemas.openxmlformats.org/officeDocument/2006/relationships/image" Target="../media/image7.png"/><Relationship Id="rId13" Type="http://schemas.openxmlformats.org/officeDocument/2006/relationships/image" Target="../media/image6.svg"/><Relationship Id="rId12" Type="http://schemas.openxmlformats.org/officeDocument/2006/relationships/image" Target="../media/image6.png"/><Relationship Id="rId11" Type="http://schemas.openxmlformats.org/officeDocument/2006/relationships/image" Target="../media/image5.svg"/><Relationship Id="rId10" Type="http://schemas.openxmlformats.org/officeDocument/2006/relationships/image" Target="../media/image5.png"/><Relationship Id="rId1" Type="http://schemas.openxmlformats.org/officeDocument/2006/relationships/slideMaster" Target="../slideMasters/slideMaster15.xml"/></Relationships>
</file>

<file path=ppt/slideLayouts/_rels/slideLayout3.xml.rels><?xml version="1.0" encoding="UTF-8" standalone="yes"?>
<Relationships xmlns="http://schemas.openxmlformats.org/package/2006/relationships"><Relationship Id="rId9" Type="http://schemas.openxmlformats.org/officeDocument/2006/relationships/image" Target="../media/image4.svg"/><Relationship Id="rId8" Type="http://schemas.openxmlformats.org/officeDocument/2006/relationships/image" Target="../media/image4.png"/><Relationship Id="rId7" Type="http://schemas.openxmlformats.org/officeDocument/2006/relationships/image" Target="../media/image3.svg"/><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2.png"/><Relationship Id="rId3" Type="http://schemas.openxmlformats.org/officeDocument/2006/relationships/image" Target="../media/image1.svg"/><Relationship Id="rId2" Type="http://schemas.openxmlformats.org/officeDocument/2006/relationships/image" Target="../media/image1.png"/><Relationship Id="rId19" Type="http://schemas.openxmlformats.org/officeDocument/2006/relationships/image" Target="../media/image9.svg"/><Relationship Id="rId18" Type="http://schemas.openxmlformats.org/officeDocument/2006/relationships/image" Target="../media/image9.png"/><Relationship Id="rId17" Type="http://schemas.openxmlformats.org/officeDocument/2006/relationships/image" Target="../media/image8.svg"/><Relationship Id="rId16" Type="http://schemas.openxmlformats.org/officeDocument/2006/relationships/image" Target="../media/image8.png"/><Relationship Id="rId15" Type="http://schemas.openxmlformats.org/officeDocument/2006/relationships/image" Target="../media/image7.svg"/><Relationship Id="rId14" Type="http://schemas.openxmlformats.org/officeDocument/2006/relationships/image" Target="../media/image7.png"/><Relationship Id="rId13" Type="http://schemas.openxmlformats.org/officeDocument/2006/relationships/image" Target="../media/image6.svg"/><Relationship Id="rId12" Type="http://schemas.openxmlformats.org/officeDocument/2006/relationships/image" Target="../media/image6.png"/><Relationship Id="rId11" Type="http://schemas.openxmlformats.org/officeDocument/2006/relationships/image" Target="../media/image5.svg"/><Relationship Id="rId10" Type="http://schemas.openxmlformats.org/officeDocument/2006/relationships/image" Target="../media/image5.png"/><Relationship Id="rId1" Type="http://schemas.openxmlformats.org/officeDocument/2006/relationships/slideMaster" Target="../slideMasters/slideMaster2.xml"/></Relationships>
</file>

<file path=ppt/slideLayouts/_rels/slideLayout30.xml.rels><?xml version="1.0" encoding="UTF-8" standalone="yes"?>
<Relationships xmlns="http://schemas.openxmlformats.org/package/2006/relationships"><Relationship Id="rId5" Type="http://schemas.openxmlformats.org/officeDocument/2006/relationships/image" Target="../media/image10.svg"/><Relationship Id="rId4" Type="http://schemas.openxmlformats.org/officeDocument/2006/relationships/image" Target="../media/image10.png"/><Relationship Id="rId3" Type="http://schemas.openxmlformats.org/officeDocument/2006/relationships/image" Target="../media/image3.svg"/><Relationship Id="rId2" Type="http://schemas.openxmlformats.org/officeDocument/2006/relationships/image" Target="../media/image3.png"/><Relationship Id="rId1" Type="http://schemas.openxmlformats.org/officeDocument/2006/relationships/slideMaster" Target="../slideMasters/slideMaster15.xml"/></Relationships>
</file>

<file path=ppt/slideLayouts/_rels/slideLayout31.xml.rels><?xml version="1.0" encoding="UTF-8" standalone="yes"?>
<Relationships xmlns="http://schemas.openxmlformats.org/package/2006/relationships"><Relationship Id="rId9" Type="http://schemas.openxmlformats.org/officeDocument/2006/relationships/image" Target="../media/image4.svg"/><Relationship Id="rId8" Type="http://schemas.openxmlformats.org/officeDocument/2006/relationships/image" Target="../media/image4.png"/><Relationship Id="rId7" Type="http://schemas.openxmlformats.org/officeDocument/2006/relationships/image" Target="../media/image3.svg"/><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2.png"/><Relationship Id="rId3" Type="http://schemas.openxmlformats.org/officeDocument/2006/relationships/image" Target="../media/image1.svg"/><Relationship Id="rId2" Type="http://schemas.openxmlformats.org/officeDocument/2006/relationships/image" Target="../media/image1.png"/><Relationship Id="rId19" Type="http://schemas.openxmlformats.org/officeDocument/2006/relationships/image" Target="../media/image9.svg"/><Relationship Id="rId18" Type="http://schemas.openxmlformats.org/officeDocument/2006/relationships/image" Target="../media/image9.png"/><Relationship Id="rId17" Type="http://schemas.openxmlformats.org/officeDocument/2006/relationships/image" Target="../media/image8.svg"/><Relationship Id="rId16" Type="http://schemas.openxmlformats.org/officeDocument/2006/relationships/image" Target="../media/image8.png"/><Relationship Id="rId15" Type="http://schemas.openxmlformats.org/officeDocument/2006/relationships/image" Target="../media/image7.svg"/><Relationship Id="rId14" Type="http://schemas.openxmlformats.org/officeDocument/2006/relationships/image" Target="../media/image7.png"/><Relationship Id="rId13" Type="http://schemas.openxmlformats.org/officeDocument/2006/relationships/image" Target="../media/image6.svg"/><Relationship Id="rId12" Type="http://schemas.openxmlformats.org/officeDocument/2006/relationships/image" Target="../media/image6.png"/><Relationship Id="rId11" Type="http://schemas.openxmlformats.org/officeDocument/2006/relationships/image" Target="../media/image5.svg"/><Relationship Id="rId10" Type="http://schemas.openxmlformats.org/officeDocument/2006/relationships/image" Target="../media/image5.png"/><Relationship Id="rId1" Type="http://schemas.openxmlformats.org/officeDocument/2006/relationships/slideMaster" Target="../slideMasters/slideMaster16.xml"/></Relationships>
</file>

<file path=ppt/slideLayouts/_rels/slideLayout32.xml.rels><?xml version="1.0" encoding="UTF-8" standalone="yes"?>
<Relationships xmlns="http://schemas.openxmlformats.org/package/2006/relationships"><Relationship Id="rId5" Type="http://schemas.openxmlformats.org/officeDocument/2006/relationships/image" Target="../media/image10.svg"/><Relationship Id="rId4" Type="http://schemas.openxmlformats.org/officeDocument/2006/relationships/image" Target="../media/image10.png"/><Relationship Id="rId3" Type="http://schemas.openxmlformats.org/officeDocument/2006/relationships/image" Target="../media/image3.svg"/><Relationship Id="rId2" Type="http://schemas.openxmlformats.org/officeDocument/2006/relationships/image" Target="../media/image3.png"/><Relationship Id="rId1" Type="http://schemas.openxmlformats.org/officeDocument/2006/relationships/slideMaster" Target="../slideMasters/slideMaster16.xml"/></Relationships>
</file>

<file path=ppt/slideLayouts/_rels/slideLayout4.xml.rels><?xml version="1.0" encoding="UTF-8" standalone="yes"?>
<Relationships xmlns="http://schemas.openxmlformats.org/package/2006/relationships"><Relationship Id="rId5" Type="http://schemas.openxmlformats.org/officeDocument/2006/relationships/image" Target="../media/image10.svg"/><Relationship Id="rId4" Type="http://schemas.openxmlformats.org/officeDocument/2006/relationships/image" Target="../media/image10.png"/><Relationship Id="rId3" Type="http://schemas.openxmlformats.org/officeDocument/2006/relationships/image" Target="../media/image3.sv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9" Type="http://schemas.openxmlformats.org/officeDocument/2006/relationships/image" Target="../media/image4.svg"/><Relationship Id="rId8" Type="http://schemas.openxmlformats.org/officeDocument/2006/relationships/image" Target="../media/image4.png"/><Relationship Id="rId7" Type="http://schemas.openxmlformats.org/officeDocument/2006/relationships/image" Target="../media/image3.svg"/><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2.png"/><Relationship Id="rId3" Type="http://schemas.openxmlformats.org/officeDocument/2006/relationships/image" Target="../media/image1.svg"/><Relationship Id="rId2" Type="http://schemas.openxmlformats.org/officeDocument/2006/relationships/image" Target="../media/image1.png"/><Relationship Id="rId19" Type="http://schemas.openxmlformats.org/officeDocument/2006/relationships/image" Target="../media/image9.svg"/><Relationship Id="rId18" Type="http://schemas.openxmlformats.org/officeDocument/2006/relationships/image" Target="../media/image9.png"/><Relationship Id="rId17" Type="http://schemas.openxmlformats.org/officeDocument/2006/relationships/image" Target="../media/image8.svg"/><Relationship Id="rId16" Type="http://schemas.openxmlformats.org/officeDocument/2006/relationships/image" Target="../media/image8.png"/><Relationship Id="rId15" Type="http://schemas.openxmlformats.org/officeDocument/2006/relationships/image" Target="../media/image7.svg"/><Relationship Id="rId14" Type="http://schemas.openxmlformats.org/officeDocument/2006/relationships/image" Target="../media/image7.png"/><Relationship Id="rId13" Type="http://schemas.openxmlformats.org/officeDocument/2006/relationships/image" Target="../media/image6.svg"/><Relationship Id="rId12" Type="http://schemas.openxmlformats.org/officeDocument/2006/relationships/image" Target="../media/image6.png"/><Relationship Id="rId11" Type="http://schemas.openxmlformats.org/officeDocument/2006/relationships/image" Target="../media/image5.svg"/><Relationship Id="rId10" Type="http://schemas.openxmlformats.org/officeDocument/2006/relationships/image" Target="../media/image5.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5" Type="http://schemas.openxmlformats.org/officeDocument/2006/relationships/image" Target="../media/image10.svg"/><Relationship Id="rId4" Type="http://schemas.openxmlformats.org/officeDocument/2006/relationships/image" Target="../media/image10.png"/><Relationship Id="rId3" Type="http://schemas.openxmlformats.org/officeDocument/2006/relationships/image" Target="../media/image3.sv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9" Type="http://schemas.openxmlformats.org/officeDocument/2006/relationships/image" Target="../media/image4.svg"/><Relationship Id="rId8" Type="http://schemas.openxmlformats.org/officeDocument/2006/relationships/image" Target="../media/image4.png"/><Relationship Id="rId7" Type="http://schemas.openxmlformats.org/officeDocument/2006/relationships/image" Target="../media/image3.svg"/><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2.png"/><Relationship Id="rId3" Type="http://schemas.openxmlformats.org/officeDocument/2006/relationships/image" Target="../media/image1.svg"/><Relationship Id="rId2" Type="http://schemas.openxmlformats.org/officeDocument/2006/relationships/image" Target="../media/image1.png"/><Relationship Id="rId19" Type="http://schemas.openxmlformats.org/officeDocument/2006/relationships/image" Target="../media/image9.svg"/><Relationship Id="rId18" Type="http://schemas.openxmlformats.org/officeDocument/2006/relationships/image" Target="../media/image9.png"/><Relationship Id="rId17" Type="http://schemas.openxmlformats.org/officeDocument/2006/relationships/image" Target="../media/image8.svg"/><Relationship Id="rId16" Type="http://schemas.openxmlformats.org/officeDocument/2006/relationships/image" Target="../media/image8.png"/><Relationship Id="rId15" Type="http://schemas.openxmlformats.org/officeDocument/2006/relationships/image" Target="../media/image7.svg"/><Relationship Id="rId14" Type="http://schemas.openxmlformats.org/officeDocument/2006/relationships/image" Target="../media/image7.png"/><Relationship Id="rId13" Type="http://schemas.openxmlformats.org/officeDocument/2006/relationships/image" Target="../media/image6.svg"/><Relationship Id="rId12" Type="http://schemas.openxmlformats.org/officeDocument/2006/relationships/image" Target="../media/image6.png"/><Relationship Id="rId11" Type="http://schemas.openxmlformats.org/officeDocument/2006/relationships/image" Target="../media/image5.svg"/><Relationship Id="rId10" Type="http://schemas.openxmlformats.org/officeDocument/2006/relationships/image" Target="../media/image5.pn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5" Type="http://schemas.openxmlformats.org/officeDocument/2006/relationships/image" Target="../media/image10.svg"/><Relationship Id="rId4" Type="http://schemas.openxmlformats.org/officeDocument/2006/relationships/image" Target="../media/image10.png"/><Relationship Id="rId3" Type="http://schemas.openxmlformats.org/officeDocument/2006/relationships/image" Target="../media/image3.sv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9" Type="http://schemas.openxmlformats.org/officeDocument/2006/relationships/image" Target="../media/image4.svg"/><Relationship Id="rId8" Type="http://schemas.openxmlformats.org/officeDocument/2006/relationships/image" Target="../media/image4.png"/><Relationship Id="rId7" Type="http://schemas.openxmlformats.org/officeDocument/2006/relationships/image" Target="../media/image3.svg"/><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2.png"/><Relationship Id="rId3" Type="http://schemas.openxmlformats.org/officeDocument/2006/relationships/image" Target="../media/image1.svg"/><Relationship Id="rId2" Type="http://schemas.openxmlformats.org/officeDocument/2006/relationships/image" Target="../media/image1.png"/><Relationship Id="rId19" Type="http://schemas.openxmlformats.org/officeDocument/2006/relationships/image" Target="../media/image9.svg"/><Relationship Id="rId18" Type="http://schemas.openxmlformats.org/officeDocument/2006/relationships/image" Target="../media/image9.png"/><Relationship Id="rId17" Type="http://schemas.openxmlformats.org/officeDocument/2006/relationships/image" Target="../media/image8.svg"/><Relationship Id="rId16" Type="http://schemas.openxmlformats.org/officeDocument/2006/relationships/image" Target="../media/image8.png"/><Relationship Id="rId15" Type="http://schemas.openxmlformats.org/officeDocument/2006/relationships/image" Target="../media/image7.svg"/><Relationship Id="rId14" Type="http://schemas.openxmlformats.org/officeDocument/2006/relationships/image" Target="../media/image7.png"/><Relationship Id="rId13" Type="http://schemas.openxmlformats.org/officeDocument/2006/relationships/image" Target="../media/image6.svg"/><Relationship Id="rId12" Type="http://schemas.openxmlformats.org/officeDocument/2006/relationships/image" Target="../media/image6.png"/><Relationship Id="rId11" Type="http://schemas.openxmlformats.org/officeDocument/2006/relationships/image" Target="../media/image5.svg"/><Relationship Id="rId10" Type="http://schemas.openxmlformats.org/officeDocument/2006/relationships/image" Target="../media/image5.png"/><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bg>
      <p:bgPr>
        <a:solidFill>
          <a:srgbClr val="F7F7F7"/>
        </a:solidFill>
        <a:effectLst/>
      </p:bgPr>
    </p:bg>
    <p:spTree>
      <p:nvGrpSpPr>
        <p:cNvPr id="1" name=""/>
        <p:cNvGrpSpPr/>
        <p:nvPr/>
      </p:nvGrpSpPr>
      <p:grpSpPr>
        <a:xfrm>
          <a:off x="0" y="0"/>
          <a:ext cx="0" cy="0"/>
          <a:chOff x="0" y="0"/>
          <a:chExt cx="0" cy="0"/>
        </a:xfrm>
      </p:grpSpPr>
      <p:pic>
        <p:nvPicPr>
          <p:cNvPr id="20" name="图形 19"/>
          <p:cNvPicPr>
            <a:picLocks noChangeAspect="1"/>
          </p:cNvPicPr>
          <p:nvPr/>
        </p:nvPicPr>
        <p:blipFill>
          <a:blip r:embed="rId2">
            <a:extLst>
              <a:ext uri="{96DAC541-7B7A-43D3-8B79-37D633B846F1}">
                <asvg:svgBlip xmlns:asvg="http://schemas.microsoft.com/office/drawing/2016/SVG/main" r:embed="rId3"/>
              </a:ext>
            </a:extLst>
          </a:blip>
          <a:srcRect t="1621"/>
          <a:stretch>
            <a:fillRect/>
          </a:stretch>
        </p:blipFill>
        <p:spPr>
          <a:xfrm>
            <a:off x="1251330" y="0"/>
            <a:ext cx="4644687" cy="1069197"/>
          </a:xfrm>
          <a:custGeom>
            <a:avLst/>
            <a:gdLst>
              <a:gd name="connsiteX0" fmla="*/ 0 w 4644687"/>
              <a:gd name="connsiteY0" fmla="*/ 0 h 1069197"/>
              <a:gd name="connsiteX1" fmla="*/ 4644687 w 4644687"/>
              <a:gd name="connsiteY1" fmla="*/ 0 h 1069197"/>
              <a:gd name="connsiteX2" fmla="*/ 4644687 w 4644687"/>
              <a:gd name="connsiteY2" fmla="*/ 1069197 h 1069197"/>
              <a:gd name="connsiteX3" fmla="*/ 0 w 4644687"/>
              <a:gd name="connsiteY3" fmla="*/ 1069197 h 1069197"/>
            </a:gdLst>
            <a:ahLst/>
            <a:cxnLst>
              <a:cxn ang="0">
                <a:pos x="connsiteX0" y="connsiteY0"/>
              </a:cxn>
              <a:cxn ang="0">
                <a:pos x="connsiteX1" y="connsiteY1"/>
              </a:cxn>
              <a:cxn ang="0">
                <a:pos x="connsiteX2" y="connsiteY2"/>
              </a:cxn>
              <a:cxn ang="0">
                <a:pos x="connsiteX3" y="connsiteY3"/>
              </a:cxn>
            </a:cxnLst>
            <a:rect l="l" t="t" r="r" b="b"/>
            <a:pathLst>
              <a:path w="4644687" h="1069197">
                <a:moveTo>
                  <a:pt x="0" y="0"/>
                </a:moveTo>
                <a:lnTo>
                  <a:pt x="4644687" y="0"/>
                </a:lnTo>
                <a:lnTo>
                  <a:pt x="4644687" y="1069197"/>
                </a:lnTo>
                <a:lnTo>
                  <a:pt x="0" y="1069197"/>
                </a:lnTo>
                <a:close/>
              </a:path>
            </a:pathLst>
          </a:custGeom>
        </p:spPr>
      </p:pic>
      <p:pic>
        <p:nvPicPr>
          <p:cNvPr id="22" name="图形 21"/>
          <p:cNvPicPr>
            <a:picLocks noChangeAspect="1"/>
          </p:cNvPicPr>
          <p:nvPr/>
        </p:nvPicPr>
        <p:blipFill>
          <a:blip r:embed="rId4">
            <a:extLst>
              <a:ext uri="{96DAC541-7B7A-43D3-8B79-37D633B846F1}">
                <asvg:svgBlip xmlns:asvg="http://schemas.microsoft.com/office/drawing/2016/SVG/main" r:embed="rId5"/>
              </a:ext>
            </a:extLst>
          </a:blip>
          <a:srcRect t="3780"/>
          <a:stretch>
            <a:fillRect/>
          </a:stretch>
        </p:blipFill>
        <p:spPr>
          <a:xfrm>
            <a:off x="0" y="1"/>
            <a:ext cx="4595691" cy="2667001"/>
          </a:xfrm>
          <a:custGeom>
            <a:avLst/>
            <a:gdLst>
              <a:gd name="connsiteX0" fmla="*/ 0 w 4595691"/>
              <a:gd name="connsiteY0" fmla="*/ 0 h 2667001"/>
              <a:gd name="connsiteX1" fmla="*/ 4595691 w 4595691"/>
              <a:gd name="connsiteY1" fmla="*/ 0 h 2667001"/>
              <a:gd name="connsiteX2" fmla="*/ 4595691 w 4595691"/>
              <a:gd name="connsiteY2" fmla="*/ 2667001 h 2667001"/>
              <a:gd name="connsiteX3" fmla="*/ 0 w 4595691"/>
              <a:gd name="connsiteY3" fmla="*/ 2667001 h 2667001"/>
            </a:gdLst>
            <a:ahLst/>
            <a:cxnLst>
              <a:cxn ang="0">
                <a:pos x="connsiteX0" y="connsiteY0"/>
              </a:cxn>
              <a:cxn ang="0">
                <a:pos x="connsiteX1" y="connsiteY1"/>
              </a:cxn>
              <a:cxn ang="0">
                <a:pos x="connsiteX2" y="connsiteY2"/>
              </a:cxn>
              <a:cxn ang="0">
                <a:pos x="connsiteX3" y="connsiteY3"/>
              </a:cxn>
            </a:cxnLst>
            <a:rect l="l" t="t" r="r" b="b"/>
            <a:pathLst>
              <a:path w="4595691" h="2667001">
                <a:moveTo>
                  <a:pt x="0" y="0"/>
                </a:moveTo>
                <a:lnTo>
                  <a:pt x="4595691" y="0"/>
                </a:lnTo>
                <a:lnTo>
                  <a:pt x="4595691" y="2667001"/>
                </a:lnTo>
                <a:lnTo>
                  <a:pt x="0" y="2667001"/>
                </a:lnTo>
                <a:close/>
              </a:path>
            </a:pathLst>
          </a:custGeom>
        </p:spPr>
      </p:pic>
      <p:pic>
        <p:nvPicPr>
          <p:cNvPr id="24" name="图形 23"/>
          <p:cNvPicPr>
            <a:picLocks noChangeAspect="1"/>
          </p:cNvPicPr>
          <p:nvPr/>
        </p:nvPicPr>
        <p:blipFill>
          <a:blip r:embed="rId6">
            <a:extLst>
              <a:ext uri="{96DAC541-7B7A-43D3-8B79-37D633B846F1}">
                <asvg:svgBlip xmlns:asvg="http://schemas.microsoft.com/office/drawing/2016/SVG/main" r:embed="rId7"/>
              </a:ext>
            </a:extLst>
          </a:blip>
          <a:srcRect t="4157"/>
          <a:stretch>
            <a:fillRect/>
          </a:stretch>
        </p:blipFill>
        <p:spPr>
          <a:xfrm>
            <a:off x="0" y="0"/>
            <a:ext cx="2791388" cy="1611786"/>
          </a:xfrm>
          <a:custGeom>
            <a:avLst/>
            <a:gdLst>
              <a:gd name="connsiteX0" fmla="*/ 0 w 2791388"/>
              <a:gd name="connsiteY0" fmla="*/ 0 h 1611786"/>
              <a:gd name="connsiteX1" fmla="*/ 2791388 w 2791388"/>
              <a:gd name="connsiteY1" fmla="*/ 0 h 1611786"/>
              <a:gd name="connsiteX2" fmla="*/ 2791388 w 2791388"/>
              <a:gd name="connsiteY2" fmla="*/ 1611786 h 1611786"/>
              <a:gd name="connsiteX3" fmla="*/ 0 w 2791388"/>
              <a:gd name="connsiteY3" fmla="*/ 1611786 h 1611786"/>
            </a:gdLst>
            <a:ahLst/>
            <a:cxnLst>
              <a:cxn ang="0">
                <a:pos x="connsiteX0" y="connsiteY0"/>
              </a:cxn>
              <a:cxn ang="0">
                <a:pos x="connsiteX1" y="connsiteY1"/>
              </a:cxn>
              <a:cxn ang="0">
                <a:pos x="connsiteX2" y="connsiteY2"/>
              </a:cxn>
              <a:cxn ang="0">
                <a:pos x="connsiteX3" y="connsiteY3"/>
              </a:cxn>
            </a:cxnLst>
            <a:rect l="l" t="t" r="r" b="b"/>
            <a:pathLst>
              <a:path w="2791388" h="1611786">
                <a:moveTo>
                  <a:pt x="0" y="0"/>
                </a:moveTo>
                <a:lnTo>
                  <a:pt x="2791388" y="0"/>
                </a:lnTo>
                <a:lnTo>
                  <a:pt x="2791388" y="1611786"/>
                </a:lnTo>
                <a:lnTo>
                  <a:pt x="0" y="1611786"/>
                </a:lnTo>
                <a:close/>
              </a:path>
            </a:pathLst>
          </a:custGeom>
        </p:spPr>
      </p:pic>
      <p:pic>
        <p:nvPicPr>
          <p:cNvPr id="11" name="图形 10"/>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33327" y="191349"/>
            <a:ext cx="2116421" cy="1039645"/>
          </a:xfrm>
          <a:prstGeom prst="rect">
            <a:avLst/>
          </a:prstGeom>
        </p:spPr>
      </p:pic>
      <p:pic>
        <p:nvPicPr>
          <p:cNvPr id="12" name="图形 11"/>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26322" y="1603614"/>
            <a:ext cx="2076026" cy="1019803"/>
          </a:xfrm>
          <a:prstGeom prst="rect">
            <a:avLst/>
          </a:prstGeom>
        </p:spPr>
      </p:pic>
      <p:pic>
        <p:nvPicPr>
          <p:cNvPr id="13" name="图形 12"/>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984156" y="-17614"/>
            <a:ext cx="1201212" cy="629206"/>
          </a:xfrm>
          <a:prstGeom prst="rect">
            <a:avLst/>
          </a:prstGeom>
        </p:spPr>
      </p:pic>
      <p:pic>
        <p:nvPicPr>
          <p:cNvPr id="14" name="图形 13"/>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0" y="317690"/>
            <a:ext cx="1212652" cy="697847"/>
          </a:xfrm>
          <a:prstGeom prst="rect">
            <a:avLst/>
          </a:prstGeom>
        </p:spPr>
      </p:pic>
      <p:pic>
        <p:nvPicPr>
          <p:cNvPr id="26" name="图形 25"/>
          <p:cNvPicPr>
            <a:picLocks noChangeAspect="1"/>
          </p:cNvPicPr>
          <p:nvPr/>
        </p:nvPicPr>
        <p:blipFill>
          <a:blip r:embed="rId16">
            <a:extLst>
              <a:ext uri="{96DAC541-7B7A-43D3-8B79-37D633B846F1}">
                <asvg:svgBlip xmlns:asvg="http://schemas.microsoft.com/office/drawing/2016/SVG/main" r:embed="rId17"/>
              </a:ext>
            </a:extLst>
          </a:blip>
          <a:srcRect b="3493"/>
          <a:stretch>
            <a:fillRect/>
          </a:stretch>
        </p:blipFill>
        <p:spPr>
          <a:xfrm>
            <a:off x="8743950" y="4853260"/>
            <a:ext cx="3448050" cy="2004741"/>
          </a:xfrm>
          <a:custGeom>
            <a:avLst/>
            <a:gdLst>
              <a:gd name="connsiteX0" fmla="*/ 0 w 3448050"/>
              <a:gd name="connsiteY0" fmla="*/ 0 h 2004741"/>
              <a:gd name="connsiteX1" fmla="*/ 3448050 w 3448050"/>
              <a:gd name="connsiteY1" fmla="*/ 0 h 2004741"/>
              <a:gd name="connsiteX2" fmla="*/ 3448050 w 3448050"/>
              <a:gd name="connsiteY2" fmla="*/ 2004741 h 2004741"/>
              <a:gd name="connsiteX3" fmla="*/ 0 w 3448050"/>
              <a:gd name="connsiteY3" fmla="*/ 2004741 h 2004741"/>
            </a:gdLst>
            <a:ahLst/>
            <a:cxnLst>
              <a:cxn ang="0">
                <a:pos x="connsiteX0" y="connsiteY0"/>
              </a:cxn>
              <a:cxn ang="0">
                <a:pos x="connsiteX1" y="connsiteY1"/>
              </a:cxn>
              <a:cxn ang="0">
                <a:pos x="connsiteX2" y="connsiteY2"/>
              </a:cxn>
              <a:cxn ang="0">
                <a:pos x="connsiteX3" y="connsiteY3"/>
              </a:cxn>
            </a:cxnLst>
            <a:rect l="l" t="t" r="r" b="b"/>
            <a:pathLst>
              <a:path w="3448050" h="2004741">
                <a:moveTo>
                  <a:pt x="0" y="0"/>
                </a:moveTo>
                <a:lnTo>
                  <a:pt x="3448050" y="0"/>
                </a:lnTo>
                <a:lnTo>
                  <a:pt x="3448050" y="2004741"/>
                </a:lnTo>
                <a:lnTo>
                  <a:pt x="0" y="2004741"/>
                </a:lnTo>
                <a:close/>
              </a:path>
            </a:pathLst>
          </a:custGeom>
        </p:spPr>
      </p:pic>
      <p:pic>
        <p:nvPicPr>
          <p:cNvPr id="17" name="图形 16"/>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810761" y="5553258"/>
            <a:ext cx="2263036" cy="1111666"/>
          </a:xfrm>
          <a:prstGeom prst="rect">
            <a:avLst/>
          </a:prstGeom>
        </p:spPr>
      </p:pic>
      <p:pic>
        <p:nvPicPr>
          <p:cNvPr id="18" name="图形 17"/>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10604913" y="4580606"/>
            <a:ext cx="1497923" cy="862012"/>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标题幻灯片">
    <p:bg>
      <p:bgPr>
        <a:solidFill>
          <a:srgbClr val="F7F7F7"/>
        </a:solidFill>
        <a:effectLst/>
      </p:bgPr>
    </p:bg>
    <p:spTree>
      <p:nvGrpSpPr>
        <p:cNvPr id="1" name=""/>
        <p:cNvGrpSpPr/>
        <p:nvPr/>
      </p:nvGrpSpPr>
      <p:grpSpPr>
        <a:xfrm>
          <a:off x="0" y="0"/>
          <a:ext cx="0" cy="0"/>
          <a:chOff x="0" y="0"/>
          <a:chExt cx="0" cy="0"/>
        </a:xfrm>
      </p:grpSpPr>
      <p:pic>
        <p:nvPicPr>
          <p:cNvPr id="24" name="图形 23"/>
          <p:cNvPicPr>
            <a:picLocks noChangeAspect="1"/>
          </p:cNvPicPr>
          <p:nvPr/>
        </p:nvPicPr>
        <p:blipFill>
          <a:blip r:embed="rId2">
            <a:extLst>
              <a:ext uri="{96DAC541-7B7A-43D3-8B79-37D633B846F1}">
                <asvg:svgBlip xmlns:asvg="http://schemas.microsoft.com/office/drawing/2016/SVG/main" r:embed="rId3"/>
              </a:ext>
            </a:extLst>
          </a:blip>
          <a:srcRect t="4157"/>
          <a:stretch>
            <a:fillRect/>
          </a:stretch>
        </p:blipFill>
        <p:spPr>
          <a:xfrm>
            <a:off x="0" y="0"/>
            <a:ext cx="1957522" cy="1130300"/>
          </a:xfrm>
          <a:custGeom>
            <a:avLst/>
            <a:gdLst>
              <a:gd name="connsiteX0" fmla="*/ 0 w 2791388"/>
              <a:gd name="connsiteY0" fmla="*/ 0 h 1611786"/>
              <a:gd name="connsiteX1" fmla="*/ 2791388 w 2791388"/>
              <a:gd name="connsiteY1" fmla="*/ 0 h 1611786"/>
              <a:gd name="connsiteX2" fmla="*/ 2791388 w 2791388"/>
              <a:gd name="connsiteY2" fmla="*/ 1611786 h 1611786"/>
              <a:gd name="connsiteX3" fmla="*/ 0 w 2791388"/>
              <a:gd name="connsiteY3" fmla="*/ 1611786 h 1611786"/>
            </a:gdLst>
            <a:ahLst/>
            <a:cxnLst>
              <a:cxn ang="0">
                <a:pos x="connsiteX0" y="connsiteY0"/>
              </a:cxn>
              <a:cxn ang="0">
                <a:pos x="connsiteX1" y="connsiteY1"/>
              </a:cxn>
              <a:cxn ang="0">
                <a:pos x="connsiteX2" y="connsiteY2"/>
              </a:cxn>
              <a:cxn ang="0">
                <a:pos x="connsiteX3" y="connsiteY3"/>
              </a:cxn>
            </a:cxnLst>
            <a:rect l="l" t="t" r="r" b="b"/>
            <a:pathLst>
              <a:path w="2791388" h="1611786">
                <a:moveTo>
                  <a:pt x="0" y="0"/>
                </a:moveTo>
                <a:lnTo>
                  <a:pt x="2791388" y="0"/>
                </a:lnTo>
                <a:lnTo>
                  <a:pt x="2791388" y="1611786"/>
                </a:lnTo>
                <a:lnTo>
                  <a:pt x="0" y="1611786"/>
                </a:lnTo>
                <a:close/>
              </a:path>
            </a:pathLst>
          </a:custGeom>
        </p:spPr>
      </p:pic>
      <p:pic>
        <p:nvPicPr>
          <p:cNvPr id="26" name="图形 25"/>
          <p:cNvPicPr>
            <a:picLocks noChangeAspect="1"/>
          </p:cNvPicPr>
          <p:nvPr/>
        </p:nvPicPr>
        <p:blipFill>
          <a:blip r:embed="rId4">
            <a:extLst>
              <a:ext uri="{96DAC541-7B7A-43D3-8B79-37D633B846F1}">
                <asvg:svgBlip xmlns:asvg="http://schemas.microsoft.com/office/drawing/2016/SVG/main" r:embed="rId5"/>
              </a:ext>
            </a:extLst>
          </a:blip>
          <a:srcRect b="3493"/>
          <a:stretch>
            <a:fillRect/>
          </a:stretch>
        </p:blipFill>
        <p:spPr>
          <a:xfrm>
            <a:off x="10029508" y="5600700"/>
            <a:ext cx="2162492" cy="1257301"/>
          </a:xfrm>
          <a:custGeom>
            <a:avLst/>
            <a:gdLst>
              <a:gd name="connsiteX0" fmla="*/ 0 w 3448050"/>
              <a:gd name="connsiteY0" fmla="*/ 0 h 2004741"/>
              <a:gd name="connsiteX1" fmla="*/ 3448050 w 3448050"/>
              <a:gd name="connsiteY1" fmla="*/ 0 h 2004741"/>
              <a:gd name="connsiteX2" fmla="*/ 3448050 w 3448050"/>
              <a:gd name="connsiteY2" fmla="*/ 2004741 h 2004741"/>
              <a:gd name="connsiteX3" fmla="*/ 0 w 3448050"/>
              <a:gd name="connsiteY3" fmla="*/ 2004741 h 2004741"/>
            </a:gdLst>
            <a:ahLst/>
            <a:cxnLst>
              <a:cxn ang="0">
                <a:pos x="connsiteX0" y="connsiteY0"/>
              </a:cxn>
              <a:cxn ang="0">
                <a:pos x="connsiteX1" y="connsiteY1"/>
              </a:cxn>
              <a:cxn ang="0">
                <a:pos x="connsiteX2" y="connsiteY2"/>
              </a:cxn>
              <a:cxn ang="0">
                <a:pos x="connsiteX3" y="connsiteY3"/>
              </a:cxn>
            </a:cxnLst>
            <a:rect l="l" t="t" r="r" b="b"/>
            <a:pathLst>
              <a:path w="3448050" h="2004741">
                <a:moveTo>
                  <a:pt x="0" y="0"/>
                </a:moveTo>
                <a:lnTo>
                  <a:pt x="3448050" y="0"/>
                </a:lnTo>
                <a:lnTo>
                  <a:pt x="3448050" y="2004741"/>
                </a:lnTo>
                <a:lnTo>
                  <a:pt x="0" y="2004741"/>
                </a:lnTo>
                <a:close/>
              </a:path>
            </a:pathLst>
          </a:cu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标题幻灯片">
    <p:bg>
      <p:bgPr>
        <a:solidFill>
          <a:srgbClr val="F7F7F7"/>
        </a:solidFill>
        <a:effectLst/>
      </p:bgPr>
    </p:bg>
    <p:spTree>
      <p:nvGrpSpPr>
        <p:cNvPr id="1" name=""/>
        <p:cNvGrpSpPr/>
        <p:nvPr/>
      </p:nvGrpSpPr>
      <p:grpSpPr>
        <a:xfrm>
          <a:off x="0" y="0"/>
          <a:ext cx="0" cy="0"/>
          <a:chOff x="0" y="0"/>
          <a:chExt cx="0" cy="0"/>
        </a:xfrm>
      </p:grpSpPr>
      <p:pic>
        <p:nvPicPr>
          <p:cNvPr id="20" name="图形 19"/>
          <p:cNvPicPr>
            <a:picLocks noChangeAspect="1"/>
          </p:cNvPicPr>
          <p:nvPr/>
        </p:nvPicPr>
        <p:blipFill>
          <a:blip r:embed="rId2">
            <a:extLst>
              <a:ext uri="{96DAC541-7B7A-43D3-8B79-37D633B846F1}">
                <asvg:svgBlip xmlns:asvg="http://schemas.microsoft.com/office/drawing/2016/SVG/main" r:embed="rId3"/>
              </a:ext>
            </a:extLst>
          </a:blip>
          <a:srcRect t="1621"/>
          <a:stretch>
            <a:fillRect/>
          </a:stretch>
        </p:blipFill>
        <p:spPr>
          <a:xfrm>
            <a:off x="1251330" y="0"/>
            <a:ext cx="4644687" cy="1069197"/>
          </a:xfrm>
          <a:custGeom>
            <a:avLst/>
            <a:gdLst>
              <a:gd name="connsiteX0" fmla="*/ 0 w 4644687"/>
              <a:gd name="connsiteY0" fmla="*/ 0 h 1069197"/>
              <a:gd name="connsiteX1" fmla="*/ 4644687 w 4644687"/>
              <a:gd name="connsiteY1" fmla="*/ 0 h 1069197"/>
              <a:gd name="connsiteX2" fmla="*/ 4644687 w 4644687"/>
              <a:gd name="connsiteY2" fmla="*/ 1069197 h 1069197"/>
              <a:gd name="connsiteX3" fmla="*/ 0 w 4644687"/>
              <a:gd name="connsiteY3" fmla="*/ 1069197 h 1069197"/>
            </a:gdLst>
            <a:ahLst/>
            <a:cxnLst>
              <a:cxn ang="0">
                <a:pos x="connsiteX0" y="connsiteY0"/>
              </a:cxn>
              <a:cxn ang="0">
                <a:pos x="connsiteX1" y="connsiteY1"/>
              </a:cxn>
              <a:cxn ang="0">
                <a:pos x="connsiteX2" y="connsiteY2"/>
              </a:cxn>
              <a:cxn ang="0">
                <a:pos x="connsiteX3" y="connsiteY3"/>
              </a:cxn>
            </a:cxnLst>
            <a:rect l="l" t="t" r="r" b="b"/>
            <a:pathLst>
              <a:path w="4644687" h="1069197">
                <a:moveTo>
                  <a:pt x="0" y="0"/>
                </a:moveTo>
                <a:lnTo>
                  <a:pt x="4644687" y="0"/>
                </a:lnTo>
                <a:lnTo>
                  <a:pt x="4644687" y="1069197"/>
                </a:lnTo>
                <a:lnTo>
                  <a:pt x="0" y="1069197"/>
                </a:lnTo>
                <a:close/>
              </a:path>
            </a:pathLst>
          </a:custGeom>
        </p:spPr>
      </p:pic>
      <p:pic>
        <p:nvPicPr>
          <p:cNvPr id="22" name="图形 21"/>
          <p:cNvPicPr>
            <a:picLocks noChangeAspect="1"/>
          </p:cNvPicPr>
          <p:nvPr/>
        </p:nvPicPr>
        <p:blipFill>
          <a:blip r:embed="rId4">
            <a:extLst>
              <a:ext uri="{96DAC541-7B7A-43D3-8B79-37D633B846F1}">
                <asvg:svgBlip xmlns:asvg="http://schemas.microsoft.com/office/drawing/2016/SVG/main" r:embed="rId5"/>
              </a:ext>
            </a:extLst>
          </a:blip>
          <a:srcRect t="3780"/>
          <a:stretch>
            <a:fillRect/>
          </a:stretch>
        </p:blipFill>
        <p:spPr>
          <a:xfrm>
            <a:off x="0" y="1"/>
            <a:ext cx="4595691" cy="2667001"/>
          </a:xfrm>
          <a:custGeom>
            <a:avLst/>
            <a:gdLst>
              <a:gd name="connsiteX0" fmla="*/ 0 w 4595691"/>
              <a:gd name="connsiteY0" fmla="*/ 0 h 2667001"/>
              <a:gd name="connsiteX1" fmla="*/ 4595691 w 4595691"/>
              <a:gd name="connsiteY1" fmla="*/ 0 h 2667001"/>
              <a:gd name="connsiteX2" fmla="*/ 4595691 w 4595691"/>
              <a:gd name="connsiteY2" fmla="*/ 2667001 h 2667001"/>
              <a:gd name="connsiteX3" fmla="*/ 0 w 4595691"/>
              <a:gd name="connsiteY3" fmla="*/ 2667001 h 2667001"/>
            </a:gdLst>
            <a:ahLst/>
            <a:cxnLst>
              <a:cxn ang="0">
                <a:pos x="connsiteX0" y="connsiteY0"/>
              </a:cxn>
              <a:cxn ang="0">
                <a:pos x="connsiteX1" y="connsiteY1"/>
              </a:cxn>
              <a:cxn ang="0">
                <a:pos x="connsiteX2" y="connsiteY2"/>
              </a:cxn>
              <a:cxn ang="0">
                <a:pos x="connsiteX3" y="connsiteY3"/>
              </a:cxn>
            </a:cxnLst>
            <a:rect l="l" t="t" r="r" b="b"/>
            <a:pathLst>
              <a:path w="4595691" h="2667001">
                <a:moveTo>
                  <a:pt x="0" y="0"/>
                </a:moveTo>
                <a:lnTo>
                  <a:pt x="4595691" y="0"/>
                </a:lnTo>
                <a:lnTo>
                  <a:pt x="4595691" y="2667001"/>
                </a:lnTo>
                <a:lnTo>
                  <a:pt x="0" y="2667001"/>
                </a:lnTo>
                <a:close/>
              </a:path>
            </a:pathLst>
          </a:custGeom>
        </p:spPr>
      </p:pic>
      <p:pic>
        <p:nvPicPr>
          <p:cNvPr id="24" name="图形 23"/>
          <p:cNvPicPr>
            <a:picLocks noChangeAspect="1"/>
          </p:cNvPicPr>
          <p:nvPr/>
        </p:nvPicPr>
        <p:blipFill>
          <a:blip r:embed="rId6">
            <a:extLst>
              <a:ext uri="{96DAC541-7B7A-43D3-8B79-37D633B846F1}">
                <asvg:svgBlip xmlns:asvg="http://schemas.microsoft.com/office/drawing/2016/SVG/main" r:embed="rId7"/>
              </a:ext>
            </a:extLst>
          </a:blip>
          <a:srcRect t="4157"/>
          <a:stretch>
            <a:fillRect/>
          </a:stretch>
        </p:blipFill>
        <p:spPr>
          <a:xfrm>
            <a:off x="0" y="0"/>
            <a:ext cx="2791388" cy="1611786"/>
          </a:xfrm>
          <a:custGeom>
            <a:avLst/>
            <a:gdLst>
              <a:gd name="connsiteX0" fmla="*/ 0 w 2791388"/>
              <a:gd name="connsiteY0" fmla="*/ 0 h 1611786"/>
              <a:gd name="connsiteX1" fmla="*/ 2791388 w 2791388"/>
              <a:gd name="connsiteY1" fmla="*/ 0 h 1611786"/>
              <a:gd name="connsiteX2" fmla="*/ 2791388 w 2791388"/>
              <a:gd name="connsiteY2" fmla="*/ 1611786 h 1611786"/>
              <a:gd name="connsiteX3" fmla="*/ 0 w 2791388"/>
              <a:gd name="connsiteY3" fmla="*/ 1611786 h 1611786"/>
            </a:gdLst>
            <a:ahLst/>
            <a:cxnLst>
              <a:cxn ang="0">
                <a:pos x="connsiteX0" y="connsiteY0"/>
              </a:cxn>
              <a:cxn ang="0">
                <a:pos x="connsiteX1" y="connsiteY1"/>
              </a:cxn>
              <a:cxn ang="0">
                <a:pos x="connsiteX2" y="connsiteY2"/>
              </a:cxn>
              <a:cxn ang="0">
                <a:pos x="connsiteX3" y="connsiteY3"/>
              </a:cxn>
            </a:cxnLst>
            <a:rect l="l" t="t" r="r" b="b"/>
            <a:pathLst>
              <a:path w="2791388" h="1611786">
                <a:moveTo>
                  <a:pt x="0" y="0"/>
                </a:moveTo>
                <a:lnTo>
                  <a:pt x="2791388" y="0"/>
                </a:lnTo>
                <a:lnTo>
                  <a:pt x="2791388" y="1611786"/>
                </a:lnTo>
                <a:lnTo>
                  <a:pt x="0" y="1611786"/>
                </a:lnTo>
                <a:close/>
              </a:path>
            </a:pathLst>
          </a:custGeom>
        </p:spPr>
      </p:pic>
      <p:pic>
        <p:nvPicPr>
          <p:cNvPr id="11" name="图形 10"/>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33327" y="191349"/>
            <a:ext cx="2116421" cy="1039645"/>
          </a:xfrm>
          <a:prstGeom prst="rect">
            <a:avLst/>
          </a:prstGeom>
        </p:spPr>
      </p:pic>
      <p:pic>
        <p:nvPicPr>
          <p:cNvPr id="12" name="图形 11"/>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26322" y="1603614"/>
            <a:ext cx="2076026" cy="1019803"/>
          </a:xfrm>
          <a:prstGeom prst="rect">
            <a:avLst/>
          </a:prstGeom>
        </p:spPr>
      </p:pic>
      <p:pic>
        <p:nvPicPr>
          <p:cNvPr id="13" name="图形 12"/>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984156" y="-17614"/>
            <a:ext cx="1201212" cy="629206"/>
          </a:xfrm>
          <a:prstGeom prst="rect">
            <a:avLst/>
          </a:prstGeom>
        </p:spPr>
      </p:pic>
      <p:pic>
        <p:nvPicPr>
          <p:cNvPr id="14" name="图形 13"/>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0" y="317690"/>
            <a:ext cx="1212652" cy="697847"/>
          </a:xfrm>
          <a:prstGeom prst="rect">
            <a:avLst/>
          </a:prstGeom>
        </p:spPr>
      </p:pic>
      <p:pic>
        <p:nvPicPr>
          <p:cNvPr id="26" name="图形 25"/>
          <p:cNvPicPr>
            <a:picLocks noChangeAspect="1"/>
          </p:cNvPicPr>
          <p:nvPr/>
        </p:nvPicPr>
        <p:blipFill>
          <a:blip r:embed="rId16">
            <a:extLst>
              <a:ext uri="{96DAC541-7B7A-43D3-8B79-37D633B846F1}">
                <asvg:svgBlip xmlns:asvg="http://schemas.microsoft.com/office/drawing/2016/SVG/main" r:embed="rId17"/>
              </a:ext>
            </a:extLst>
          </a:blip>
          <a:srcRect b="3493"/>
          <a:stretch>
            <a:fillRect/>
          </a:stretch>
        </p:blipFill>
        <p:spPr>
          <a:xfrm>
            <a:off x="8743950" y="4853260"/>
            <a:ext cx="3448050" cy="2004741"/>
          </a:xfrm>
          <a:custGeom>
            <a:avLst/>
            <a:gdLst>
              <a:gd name="connsiteX0" fmla="*/ 0 w 3448050"/>
              <a:gd name="connsiteY0" fmla="*/ 0 h 2004741"/>
              <a:gd name="connsiteX1" fmla="*/ 3448050 w 3448050"/>
              <a:gd name="connsiteY1" fmla="*/ 0 h 2004741"/>
              <a:gd name="connsiteX2" fmla="*/ 3448050 w 3448050"/>
              <a:gd name="connsiteY2" fmla="*/ 2004741 h 2004741"/>
              <a:gd name="connsiteX3" fmla="*/ 0 w 3448050"/>
              <a:gd name="connsiteY3" fmla="*/ 2004741 h 2004741"/>
            </a:gdLst>
            <a:ahLst/>
            <a:cxnLst>
              <a:cxn ang="0">
                <a:pos x="connsiteX0" y="connsiteY0"/>
              </a:cxn>
              <a:cxn ang="0">
                <a:pos x="connsiteX1" y="connsiteY1"/>
              </a:cxn>
              <a:cxn ang="0">
                <a:pos x="connsiteX2" y="connsiteY2"/>
              </a:cxn>
              <a:cxn ang="0">
                <a:pos x="connsiteX3" y="connsiteY3"/>
              </a:cxn>
            </a:cxnLst>
            <a:rect l="l" t="t" r="r" b="b"/>
            <a:pathLst>
              <a:path w="3448050" h="2004741">
                <a:moveTo>
                  <a:pt x="0" y="0"/>
                </a:moveTo>
                <a:lnTo>
                  <a:pt x="3448050" y="0"/>
                </a:lnTo>
                <a:lnTo>
                  <a:pt x="3448050" y="2004741"/>
                </a:lnTo>
                <a:lnTo>
                  <a:pt x="0" y="2004741"/>
                </a:lnTo>
                <a:close/>
              </a:path>
            </a:pathLst>
          </a:custGeom>
        </p:spPr>
      </p:pic>
      <p:pic>
        <p:nvPicPr>
          <p:cNvPr id="17" name="图形 16"/>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810761" y="5553258"/>
            <a:ext cx="2263036" cy="1111666"/>
          </a:xfrm>
          <a:prstGeom prst="rect">
            <a:avLst/>
          </a:prstGeom>
        </p:spPr>
      </p:pic>
      <p:pic>
        <p:nvPicPr>
          <p:cNvPr id="18" name="图形 17"/>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10604913" y="4580606"/>
            <a:ext cx="1497923" cy="862012"/>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标题幻灯片">
    <p:bg>
      <p:bgPr>
        <a:solidFill>
          <a:srgbClr val="F7F7F7"/>
        </a:solidFill>
        <a:effectLst/>
      </p:bgPr>
    </p:bg>
    <p:spTree>
      <p:nvGrpSpPr>
        <p:cNvPr id="1" name=""/>
        <p:cNvGrpSpPr/>
        <p:nvPr/>
      </p:nvGrpSpPr>
      <p:grpSpPr>
        <a:xfrm>
          <a:off x="0" y="0"/>
          <a:ext cx="0" cy="0"/>
          <a:chOff x="0" y="0"/>
          <a:chExt cx="0" cy="0"/>
        </a:xfrm>
      </p:grpSpPr>
      <p:pic>
        <p:nvPicPr>
          <p:cNvPr id="24" name="图形 23"/>
          <p:cNvPicPr>
            <a:picLocks noChangeAspect="1"/>
          </p:cNvPicPr>
          <p:nvPr/>
        </p:nvPicPr>
        <p:blipFill>
          <a:blip r:embed="rId2">
            <a:extLst>
              <a:ext uri="{96DAC541-7B7A-43D3-8B79-37D633B846F1}">
                <asvg:svgBlip xmlns:asvg="http://schemas.microsoft.com/office/drawing/2016/SVG/main" r:embed="rId3"/>
              </a:ext>
            </a:extLst>
          </a:blip>
          <a:srcRect t="4157"/>
          <a:stretch>
            <a:fillRect/>
          </a:stretch>
        </p:blipFill>
        <p:spPr>
          <a:xfrm>
            <a:off x="0" y="0"/>
            <a:ext cx="1957522" cy="1130300"/>
          </a:xfrm>
          <a:custGeom>
            <a:avLst/>
            <a:gdLst>
              <a:gd name="connsiteX0" fmla="*/ 0 w 2791388"/>
              <a:gd name="connsiteY0" fmla="*/ 0 h 1611786"/>
              <a:gd name="connsiteX1" fmla="*/ 2791388 w 2791388"/>
              <a:gd name="connsiteY1" fmla="*/ 0 h 1611786"/>
              <a:gd name="connsiteX2" fmla="*/ 2791388 w 2791388"/>
              <a:gd name="connsiteY2" fmla="*/ 1611786 h 1611786"/>
              <a:gd name="connsiteX3" fmla="*/ 0 w 2791388"/>
              <a:gd name="connsiteY3" fmla="*/ 1611786 h 1611786"/>
            </a:gdLst>
            <a:ahLst/>
            <a:cxnLst>
              <a:cxn ang="0">
                <a:pos x="connsiteX0" y="connsiteY0"/>
              </a:cxn>
              <a:cxn ang="0">
                <a:pos x="connsiteX1" y="connsiteY1"/>
              </a:cxn>
              <a:cxn ang="0">
                <a:pos x="connsiteX2" y="connsiteY2"/>
              </a:cxn>
              <a:cxn ang="0">
                <a:pos x="connsiteX3" y="connsiteY3"/>
              </a:cxn>
            </a:cxnLst>
            <a:rect l="l" t="t" r="r" b="b"/>
            <a:pathLst>
              <a:path w="2791388" h="1611786">
                <a:moveTo>
                  <a:pt x="0" y="0"/>
                </a:moveTo>
                <a:lnTo>
                  <a:pt x="2791388" y="0"/>
                </a:lnTo>
                <a:lnTo>
                  <a:pt x="2791388" y="1611786"/>
                </a:lnTo>
                <a:lnTo>
                  <a:pt x="0" y="1611786"/>
                </a:lnTo>
                <a:close/>
              </a:path>
            </a:pathLst>
          </a:custGeom>
        </p:spPr>
      </p:pic>
      <p:pic>
        <p:nvPicPr>
          <p:cNvPr id="26" name="图形 25"/>
          <p:cNvPicPr>
            <a:picLocks noChangeAspect="1"/>
          </p:cNvPicPr>
          <p:nvPr/>
        </p:nvPicPr>
        <p:blipFill>
          <a:blip r:embed="rId4">
            <a:extLst>
              <a:ext uri="{96DAC541-7B7A-43D3-8B79-37D633B846F1}">
                <asvg:svgBlip xmlns:asvg="http://schemas.microsoft.com/office/drawing/2016/SVG/main" r:embed="rId5"/>
              </a:ext>
            </a:extLst>
          </a:blip>
          <a:srcRect b="3493"/>
          <a:stretch>
            <a:fillRect/>
          </a:stretch>
        </p:blipFill>
        <p:spPr>
          <a:xfrm>
            <a:off x="10029508" y="5600700"/>
            <a:ext cx="2162492" cy="1257301"/>
          </a:xfrm>
          <a:custGeom>
            <a:avLst/>
            <a:gdLst>
              <a:gd name="connsiteX0" fmla="*/ 0 w 3448050"/>
              <a:gd name="connsiteY0" fmla="*/ 0 h 2004741"/>
              <a:gd name="connsiteX1" fmla="*/ 3448050 w 3448050"/>
              <a:gd name="connsiteY1" fmla="*/ 0 h 2004741"/>
              <a:gd name="connsiteX2" fmla="*/ 3448050 w 3448050"/>
              <a:gd name="connsiteY2" fmla="*/ 2004741 h 2004741"/>
              <a:gd name="connsiteX3" fmla="*/ 0 w 3448050"/>
              <a:gd name="connsiteY3" fmla="*/ 2004741 h 2004741"/>
            </a:gdLst>
            <a:ahLst/>
            <a:cxnLst>
              <a:cxn ang="0">
                <a:pos x="connsiteX0" y="connsiteY0"/>
              </a:cxn>
              <a:cxn ang="0">
                <a:pos x="connsiteX1" y="connsiteY1"/>
              </a:cxn>
              <a:cxn ang="0">
                <a:pos x="connsiteX2" y="connsiteY2"/>
              </a:cxn>
              <a:cxn ang="0">
                <a:pos x="connsiteX3" y="connsiteY3"/>
              </a:cxn>
            </a:cxnLst>
            <a:rect l="l" t="t" r="r" b="b"/>
            <a:pathLst>
              <a:path w="3448050" h="2004741">
                <a:moveTo>
                  <a:pt x="0" y="0"/>
                </a:moveTo>
                <a:lnTo>
                  <a:pt x="3448050" y="0"/>
                </a:lnTo>
                <a:lnTo>
                  <a:pt x="3448050" y="2004741"/>
                </a:lnTo>
                <a:lnTo>
                  <a:pt x="0" y="2004741"/>
                </a:lnTo>
                <a:close/>
              </a:path>
            </a:pathLst>
          </a:cu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标题幻灯片">
    <p:bg>
      <p:bgPr>
        <a:solidFill>
          <a:srgbClr val="F7F7F7"/>
        </a:solidFill>
        <a:effectLst/>
      </p:bgPr>
    </p:bg>
    <p:spTree>
      <p:nvGrpSpPr>
        <p:cNvPr id="1" name=""/>
        <p:cNvGrpSpPr/>
        <p:nvPr/>
      </p:nvGrpSpPr>
      <p:grpSpPr>
        <a:xfrm>
          <a:off x="0" y="0"/>
          <a:ext cx="0" cy="0"/>
          <a:chOff x="0" y="0"/>
          <a:chExt cx="0" cy="0"/>
        </a:xfrm>
      </p:grpSpPr>
      <p:pic>
        <p:nvPicPr>
          <p:cNvPr id="20" name="图形 19"/>
          <p:cNvPicPr>
            <a:picLocks noChangeAspect="1"/>
          </p:cNvPicPr>
          <p:nvPr/>
        </p:nvPicPr>
        <p:blipFill>
          <a:blip r:embed="rId2">
            <a:extLst>
              <a:ext uri="{96DAC541-7B7A-43D3-8B79-37D633B846F1}">
                <asvg:svgBlip xmlns:asvg="http://schemas.microsoft.com/office/drawing/2016/SVG/main" r:embed="rId3"/>
              </a:ext>
            </a:extLst>
          </a:blip>
          <a:srcRect t="1621"/>
          <a:stretch>
            <a:fillRect/>
          </a:stretch>
        </p:blipFill>
        <p:spPr>
          <a:xfrm>
            <a:off x="1251330" y="0"/>
            <a:ext cx="4644687" cy="1069197"/>
          </a:xfrm>
          <a:custGeom>
            <a:avLst/>
            <a:gdLst>
              <a:gd name="connsiteX0" fmla="*/ 0 w 4644687"/>
              <a:gd name="connsiteY0" fmla="*/ 0 h 1069197"/>
              <a:gd name="connsiteX1" fmla="*/ 4644687 w 4644687"/>
              <a:gd name="connsiteY1" fmla="*/ 0 h 1069197"/>
              <a:gd name="connsiteX2" fmla="*/ 4644687 w 4644687"/>
              <a:gd name="connsiteY2" fmla="*/ 1069197 h 1069197"/>
              <a:gd name="connsiteX3" fmla="*/ 0 w 4644687"/>
              <a:gd name="connsiteY3" fmla="*/ 1069197 h 1069197"/>
            </a:gdLst>
            <a:ahLst/>
            <a:cxnLst>
              <a:cxn ang="0">
                <a:pos x="connsiteX0" y="connsiteY0"/>
              </a:cxn>
              <a:cxn ang="0">
                <a:pos x="connsiteX1" y="connsiteY1"/>
              </a:cxn>
              <a:cxn ang="0">
                <a:pos x="connsiteX2" y="connsiteY2"/>
              </a:cxn>
              <a:cxn ang="0">
                <a:pos x="connsiteX3" y="connsiteY3"/>
              </a:cxn>
            </a:cxnLst>
            <a:rect l="l" t="t" r="r" b="b"/>
            <a:pathLst>
              <a:path w="4644687" h="1069197">
                <a:moveTo>
                  <a:pt x="0" y="0"/>
                </a:moveTo>
                <a:lnTo>
                  <a:pt x="4644687" y="0"/>
                </a:lnTo>
                <a:lnTo>
                  <a:pt x="4644687" y="1069197"/>
                </a:lnTo>
                <a:lnTo>
                  <a:pt x="0" y="1069197"/>
                </a:lnTo>
                <a:close/>
              </a:path>
            </a:pathLst>
          </a:custGeom>
        </p:spPr>
      </p:pic>
      <p:pic>
        <p:nvPicPr>
          <p:cNvPr id="22" name="图形 21"/>
          <p:cNvPicPr>
            <a:picLocks noChangeAspect="1"/>
          </p:cNvPicPr>
          <p:nvPr/>
        </p:nvPicPr>
        <p:blipFill>
          <a:blip r:embed="rId4">
            <a:extLst>
              <a:ext uri="{96DAC541-7B7A-43D3-8B79-37D633B846F1}">
                <asvg:svgBlip xmlns:asvg="http://schemas.microsoft.com/office/drawing/2016/SVG/main" r:embed="rId5"/>
              </a:ext>
            </a:extLst>
          </a:blip>
          <a:srcRect t="3780"/>
          <a:stretch>
            <a:fillRect/>
          </a:stretch>
        </p:blipFill>
        <p:spPr>
          <a:xfrm>
            <a:off x="0" y="1"/>
            <a:ext cx="4595691" cy="2667001"/>
          </a:xfrm>
          <a:custGeom>
            <a:avLst/>
            <a:gdLst>
              <a:gd name="connsiteX0" fmla="*/ 0 w 4595691"/>
              <a:gd name="connsiteY0" fmla="*/ 0 h 2667001"/>
              <a:gd name="connsiteX1" fmla="*/ 4595691 w 4595691"/>
              <a:gd name="connsiteY1" fmla="*/ 0 h 2667001"/>
              <a:gd name="connsiteX2" fmla="*/ 4595691 w 4595691"/>
              <a:gd name="connsiteY2" fmla="*/ 2667001 h 2667001"/>
              <a:gd name="connsiteX3" fmla="*/ 0 w 4595691"/>
              <a:gd name="connsiteY3" fmla="*/ 2667001 h 2667001"/>
            </a:gdLst>
            <a:ahLst/>
            <a:cxnLst>
              <a:cxn ang="0">
                <a:pos x="connsiteX0" y="connsiteY0"/>
              </a:cxn>
              <a:cxn ang="0">
                <a:pos x="connsiteX1" y="connsiteY1"/>
              </a:cxn>
              <a:cxn ang="0">
                <a:pos x="connsiteX2" y="connsiteY2"/>
              </a:cxn>
              <a:cxn ang="0">
                <a:pos x="connsiteX3" y="connsiteY3"/>
              </a:cxn>
            </a:cxnLst>
            <a:rect l="l" t="t" r="r" b="b"/>
            <a:pathLst>
              <a:path w="4595691" h="2667001">
                <a:moveTo>
                  <a:pt x="0" y="0"/>
                </a:moveTo>
                <a:lnTo>
                  <a:pt x="4595691" y="0"/>
                </a:lnTo>
                <a:lnTo>
                  <a:pt x="4595691" y="2667001"/>
                </a:lnTo>
                <a:lnTo>
                  <a:pt x="0" y="2667001"/>
                </a:lnTo>
                <a:close/>
              </a:path>
            </a:pathLst>
          </a:custGeom>
        </p:spPr>
      </p:pic>
      <p:pic>
        <p:nvPicPr>
          <p:cNvPr id="24" name="图形 23"/>
          <p:cNvPicPr>
            <a:picLocks noChangeAspect="1"/>
          </p:cNvPicPr>
          <p:nvPr/>
        </p:nvPicPr>
        <p:blipFill>
          <a:blip r:embed="rId6">
            <a:extLst>
              <a:ext uri="{96DAC541-7B7A-43D3-8B79-37D633B846F1}">
                <asvg:svgBlip xmlns:asvg="http://schemas.microsoft.com/office/drawing/2016/SVG/main" r:embed="rId7"/>
              </a:ext>
            </a:extLst>
          </a:blip>
          <a:srcRect t="4157"/>
          <a:stretch>
            <a:fillRect/>
          </a:stretch>
        </p:blipFill>
        <p:spPr>
          <a:xfrm>
            <a:off x="0" y="0"/>
            <a:ext cx="2791388" cy="1611786"/>
          </a:xfrm>
          <a:custGeom>
            <a:avLst/>
            <a:gdLst>
              <a:gd name="connsiteX0" fmla="*/ 0 w 2791388"/>
              <a:gd name="connsiteY0" fmla="*/ 0 h 1611786"/>
              <a:gd name="connsiteX1" fmla="*/ 2791388 w 2791388"/>
              <a:gd name="connsiteY1" fmla="*/ 0 h 1611786"/>
              <a:gd name="connsiteX2" fmla="*/ 2791388 w 2791388"/>
              <a:gd name="connsiteY2" fmla="*/ 1611786 h 1611786"/>
              <a:gd name="connsiteX3" fmla="*/ 0 w 2791388"/>
              <a:gd name="connsiteY3" fmla="*/ 1611786 h 1611786"/>
            </a:gdLst>
            <a:ahLst/>
            <a:cxnLst>
              <a:cxn ang="0">
                <a:pos x="connsiteX0" y="connsiteY0"/>
              </a:cxn>
              <a:cxn ang="0">
                <a:pos x="connsiteX1" y="connsiteY1"/>
              </a:cxn>
              <a:cxn ang="0">
                <a:pos x="connsiteX2" y="connsiteY2"/>
              </a:cxn>
              <a:cxn ang="0">
                <a:pos x="connsiteX3" y="connsiteY3"/>
              </a:cxn>
            </a:cxnLst>
            <a:rect l="l" t="t" r="r" b="b"/>
            <a:pathLst>
              <a:path w="2791388" h="1611786">
                <a:moveTo>
                  <a:pt x="0" y="0"/>
                </a:moveTo>
                <a:lnTo>
                  <a:pt x="2791388" y="0"/>
                </a:lnTo>
                <a:lnTo>
                  <a:pt x="2791388" y="1611786"/>
                </a:lnTo>
                <a:lnTo>
                  <a:pt x="0" y="1611786"/>
                </a:lnTo>
                <a:close/>
              </a:path>
            </a:pathLst>
          </a:custGeom>
        </p:spPr>
      </p:pic>
      <p:pic>
        <p:nvPicPr>
          <p:cNvPr id="11" name="图形 10"/>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33327" y="191349"/>
            <a:ext cx="2116421" cy="1039645"/>
          </a:xfrm>
          <a:prstGeom prst="rect">
            <a:avLst/>
          </a:prstGeom>
        </p:spPr>
      </p:pic>
      <p:pic>
        <p:nvPicPr>
          <p:cNvPr id="12" name="图形 11"/>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26322" y="1603614"/>
            <a:ext cx="2076026" cy="1019803"/>
          </a:xfrm>
          <a:prstGeom prst="rect">
            <a:avLst/>
          </a:prstGeom>
        </p:spPr>
      </p:pic>
      <p:pic>
        <p:nvPicPr>
          <p:cNvPr id="13" name="图形 12"/>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984156" y="-17614"/>
            <a:ext cx="1201212" cy="629206"/>
          </a:xfrm>
          <a:prstGeom prst="rect">
            <a:avLst/>
          </a:prstGeom>
        </p:spPr>
      </p:pic>
      <p:pic>
        <p:nvPicPr>
          <p:cNvPr id="14" name="图形 13"/>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0" y="317690"/>
            <a:ext cx="1212652" cy="697847"/>
          </a:xfrm>
          <a:prstGeom prst="rect">
            <a:avLst/>
          </a:prstGeom>
        </p:spPr>
      </p:pic>
      <p:pic>
        <p:nvPicPr>
          <p:cNvPr id="26" name="图形 25"/>
          <p:cNvPicPr>
            <a:picLocks noChangeAspect="1"/>
          </p:cNvPicPr>
          <p:nvPr/>
        </p:nvPicPr>
        <p:blipFill>
          <a:blip r:embed="rId16">
            <a:extLst>
              <a:ext uri="{96DAC541-7B7A-43D3-8B79-37D633B846F1}">
                <asvg:svgBlip xmlns:asvg="http://schemas.microsoft.com/office/drawing/2016/SVG/main" r:embed="rId17"/>
              </a:ext>
            </a:extLst>
          </a:blip>
          <a:srcRect b="3493"/>
          <a:stretch>
            <a:fillRect/>
          </a:stretch>
        </p:blipFill>
        <p:spPr>
          <a:xfrm>
            <a:off x="8743950" y="4853260"/>
            <a:ext cx="3448050" cy="2004741"/>
          </a:xfrm>
          <a:custGeom>
            <a:avLst/>
            <a:gdLst>
              <a:gd name="connsiteX0" fmla="*/ 0 w 3448050"/>
              <a:gd name="connsiteY0" fmla="*/ 0 h 2004741"/>
              <a:gd name="connsiteX1" fmla="*/ 3448050 w 3448050"/>
              <a:gd name="connsiteY1" fmla="*/ 0 h 2004741"/>
              <a:gd name="connsiteX2" fmla="*/ 3448050 w 3448050"/>
              <a:gd name="connsiteY2" fmla="*/ 2004741 h 2004741"/>
              <a:gd name="connsiteX3" fmla="*/ 0 w 3448050"/>
              <a:gd name="connsiteY3" fmla="*/ 2004741 h 2004741"/>
            </a:gdLst>
            <a:ahLst/>
            <a:cxnLst>
              <a:cxn ang="0">
                <a:pos x="connsiteX0" y="connsiteY0"/>
              </a:cxn>
              <a:cxn ang="0">
                <a:pos x="connsiteX1" y="connsiteY1"/>
              </a:cxn>
              <a:cxn ang="0">
                <a:pos x="connsiteX2" y="connsiteY2"/>
              </a:cxn>
              <a:cxn ang="0">
                <a:pos x="connsiteX3" y="connsiteY3"/>
              </a:cxn>
            </a:cxnLst>
            <a:rect l="l" t="t" r="r" b="b"/>
            <a:pathLst>
              <a:path w="3448050" h="2004741">
                <a:moveTo>
                  <a:pt x="0" y="0"/>
                </a:moveTo>
                <a:lnTo>
                  <a:pt x="3448050" y="0"/>
                </a:lnTo>
                <a:lnTo>
                  <a:pt x="3448050" y="2004741"/>
                </a:lnTo>
                <a:lnTo>
                  <a:pt x="0" y="2004741"/>
                </a:lnTo>
                <a:close/>
              </a:path>
            </a:pathLst>
          </a:custGeom>
        </p:spPr>
      </p:pic>
      <p:pic>
        <p:nvPicPr>
          <p:cNvPr id="17" name="图形 16"/>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810761" y="5553258"/>
            <a:ext cx="2263036" cy="1111666"/>
          </a:xfrm>
          <a:prstGeom prst="rect">
            <a:avLst/>
          </a:prstGeom>
        </p:spPr>
      </p:pic>
      <p:pic>
        <p:nvPicPr>
          <p:cNvPr id="18" name="图形 17"/>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10604913" y="4580606"/>
            <a:ext cx="1497923" cy="862012"/>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标题幻灯片">
    <p:bg>
      <p:bgPr>
        <a:solidFill>
          <a:srgbClr val="F7F7F7"/>
        </a:solidFill>
        <a:effectLst/>
      </p:bgPr>
    </p:bg>
    <p:spTree>
      <p:nvGrpSpPr>
        <p:cNvPr id="1" name=""/>
        <p:cNvGrpSpPr/>
        <p:nvPr/>
      </p:nvGrpSpPr>
      <p:grpSpPr>
        <a:xfrm>
          <a:off x="0" y="0"/>
          <a:ext cx="0" cy="0"/>
          <a:chOff x="0" y="0"/>
          <a:chExt cx="0" cy="0"/>
        </a:xfrm>
      </p:grpSpPr>
      <p:pic>
        <p:nvPicPr>
          <p:cNvPr id="24" name="图形 23"/>
          <p:cNvPicPr>
            <a:picLocks noChangeAspect="1"/>
          </p:cNvPicPr>
          <p:nvPr/>
        </p:nvPicPr>
        <p:blipFill>
          <a:blip r:embed="rId2">
            <a:extLst>
              <a:ext uri="{96DAC541-7B7A-43D3-8B79-37D633B846F1}">
                <asvg:svgBlip xmlns:asvg="http://schemas.microsoft.com/office/drawing/2016/SVG/main" r:embed="rId3"/>
              </a:ext>
            </a:extLst>
          </a:blip>
          <a:srcRect t="4157"/>
          <a:stretch>
            <a:fillRect/>
          </a:stretch>
        </p:blipFill>
        <p:spPr>
          <a:xfrm>
            <a:off x="0" y="0"/>
            <a:ext cx="1957522" cy="1130300"/>
          </a:xfrm>
          <a:custGeom>
            <a:avLst/>
            <a:gdLst>
              <a:gd name="connsiteX0" fmla="*/ 0 w 2791388"/>
              <a:gd name="connsiteY0" fmla="*/ 0 h 1611786"/>
              <a:gd name="connsiteX1" fmla="*/ 2791388 w 2791388"/>
              <a:gd name="connsiteY1" fmla="*/ 0 h 1611786"/>
              <a:gd name="connsiteX2" fmla="*/ 2791388 w 2791388"/>
              <a:gd name="connsiteY2" fmla="*/ 1611786 h 1611786"/>
              <a:gd name="connsiteX3" fmla="*/ 0 w 2791388"/>
              <a:gd name="connsiteY3" fmla="*/ 1611786 h 1611786"/>
            </a:gdLst>
            <a:ahLst/>
            <a:cxnLst>
              <a:cxn ang="0">
                <a:pos x="connsiteX0" y="connsiteY0"/>
              </a:cxn>
              <a:cxn ang="0">
                <a:pos x="connsiteX1" y="connsiteY1"/>
              </a:cxn>
              <a:cxn ang="0">
                <a:pos x="connsiteX2" y="connsiteY2"/>
              </a:cxn>
              <a:cxn ang="0">
                <a:pos x="connsiteX3" y="connsiteY3"/>
              </a:cxn>
            </a:cxnLst>
            <a:rect l="l" t="t" r="r" b="b"/>
            <a:pathLst>
              <a:path w="2791388" h="1611786">
                <a:moveTo>
                  <a:pt x="0" y="0"/>
                </a:moveTo>
                <a:lnTo>
                  <a:pt x="2791388" y="0"/>
                </a:lnTo>
                <a:lnTo>
                  <a:pt x="2791388" y="1611786"/>
                </a:lnTo>
                <a:lnTo>
                  <a:pt x="0" y="1611786"/>
                </a:lnTo>
                <a:close/>
              </a:path>
            </a:pathLst>
          </a:custGeom>
        </p:spPr>
      </p:pic>
      <p:pic>
        <p:nvPicPr>
          <p:cNvPr id="26" name="图形 25"/>
          <p:cNvPicPr>
            <a:picLocks noChangeAspect="1"/>
          </p:cNvPicPr>
          <p:nvPr/>
        </p:nvPicPr>
        <p:blipFill>
          <a:blip r:embed="rId4">
            <a:extLst>
              <a:ext uri="{96DAC541-7B7A-43D3-8B79-37D633B846F1}">
                <asvg:svgBlip xmlns:asvg="http://schemas.microsoft.com/office/drawing/2016/SVG/main" r:embed="rId5"/>
              </a:ext>
            </a:extLst>
          </a:blip>
          <a:srcRect b="3493"/>
          <a:stretch>
            <a:fillRect/>
          </a:stretch>
        </p:blipFill>
        <p:spPr>
          <a:xfrm>
            <a:off x="10029508" y="5600700"/>
            <a:ext cx="2162492" cy="1257301"/>
          </a:xfrm>
          <a:custGeom>
            <a:avLst/>
            <a:gdLst>
              <a:gd name="connsiteX0" fmla="*/ 0 w 3448050"/>
              <a:gd name="connsiteY0" fmla="*/ 0 h 2004741"/>
              <a:gd name="connsiteX1" fmla="*/ 3448050 w 3448050"/>
              <a:gd name="connsiteY1" fmla="*/ 0 h 2004741"/>
              <a:gd name="connsiteX2" fmla="*/ 3448050 w 3448050"/>
              <a:gd name="connsiteY2" fmla="*/ 2004741 h 2004741"/>
              <a:gd name="connsiteX3" fmla="*/ 0 w 3448050"/>
              <a:gd name="connsiteY3" fmla="*/ 2004741 h 2004741"/>
            </a:gdLst>
            <a:ahLst/>
            <a:cxnLst>
              <a:cxn ang="0">
                <a:pos x="connsiteX0" y="connsiteY0"/>
              </a:cxn>
              <a:cxn ang="0">
                <a:pos x="connsiteX1" y="connsiteY1"/>
              </a:cxn>
              <a:cxn ang="0">
                <a:pos x="connsiteX2" y="connsiteY2"/>
              </a:cxn>
              <a:cxn ang="0">
                <a:pos x="connsiteX3" y="connsiteY3"/>
              </a:cxn>
            </a:cxnLst>
            <a:rect l="l" t="t" r="r" b="b"/>
            <a:pathLst>
              <a:path w="3448050" h="2004741">
                <a:moveTo>
                  <a:pt x="0" y="0"/>
                </a:moveTo>
                <a:lnTo>
                  <a:pt x="3448050" y="0"/>
                </a:lnTo>
                <a:lnTo>
                  <a:pt x="3448050" y="2004741"/>
                </a:lnTo>
                <a:lnTo>
                  <a:pt x="0" y="2004741"/>
                </a:lnTo>
                <a:close/>
              </a:path>
            </a:pathLst>
          </a:cu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标题幻灯片">
    <p:bg>
      <p:bgPr>
        <a:solidFill>
          <a:srgbClr val="F7F7F7"/>
        </a:solidFill>
        <a:effectLst/>
      </p:bgPr>
    </p:bg>
    <p:spTree>
      <p:nvGrpSpPr>
        <p:cNvPr id="1" name=""/>
        <p:cNvGrpSpPr/>
        <p:nvPr/>
      </p:nvGrpSpPr>
      <p:grpSpPr>
        <a:xfrm>
          <a:off x="0" y="0"/>
          <a:ext cx="0" cy="0"/>
          <a:chOff x="0" y="0"/>
          <a:chExt cx="0" cy="0"/>
        </a:xfrm>
      </p:grpSpPr>
      <p:pic>
        <p:nvPicPr>
          <p:cNvPr id="20" name="图形 19"/>
          <p:cNvPicPr>
            <a:picLocks noChangeAspect="1"/>
          </p:cNvPicPr>
          <p:nvPr/>
        </p:nvPicPr>
        <p:blipFill>
          <a:blip r:embed="rId2">
            <a:extLst>
              <a:ext uri="{96DAC541-7B7A-43D3-8B79-37D633B846F1}">
                <asvg:svgBlip xmlns:asvg="http://schemas.microsoft.com/office/drawing/2016/SVG/main" r:embed="rId3"/>
              </a:ext>
            </a:extLst>
          </a:blip>
          <a:srcRect t="1621"/>
          <a:stretch>
            <a:fillRect/>
          </a:stretch>
        </p:blipFill>
        <p:spPr>
          <a:xfrm>
            <a:off x="1251330" y="0"/>
            <a:ext cx="4644687" cy="1069197"/>
          </a:xfrm>
          <a:custGeom>
            <a:avLst/>
            <a:gdLst>
              <a:gd name="connsiteX0" fmla="*/ 0 w 4644687"/>
              <a:gd name="connsiteY0" fmla="*/ 0 h 1069197"/>
              <a:gd name="connsiteX1" fmla="*/ 4644687 w 4644687"/>
              <a:gd name="connsiteY1" fmla="*/ 0 h 1069197"/>
              <a:gd name="connsiteX2" fmla="*/ 4644687 w 4644687"/>
              <a:gd name="connsiteY2" fmla="*/ 1069197 h 1069197"/>
              <a:gd name="connsiteX3" fmla="*/ 0 w 4644687"/>
              <a:gd name="connsiteY3" fmla="*/ 1069197 h 1069197"/>
            </a:gdLst>
            <a:ahLst/>
            <a:cxnLst>
              <a:cxn ang="0">
                <a:pos x="connsiteX0" y="connsiteY0"/>
              </a:cxn>
              <a:cxn ang="0">
                <a:pos x="connsiteX1" y="connsiteY1"/>
              </a:cxn>
              <a:cxn ang="0">
                <a:pos x="connsiteX2" y="connsiteY2"/>
              </a:cxn>
              <a:cxn ang="0">
                <a:pos x="connsiteX3" y="connsiteY3"/>
              </a:cxn>
            </a:cxnLst>
            <a:rect l="l" t="t" r="r" b="b"/>
            <a:pathLst>
              <a:path w="4644687" h="1069197">
                <a:moveTo>
                  <a:pt x="0" y="0"/>
                </a:moveTo>
                <a:lnTo>
                  <a:pt x="4644687" y="0"/>
                </a:lnTo>
                <a:lnTo>
                  <a:pt x="4644687" y="1069197"/>
                </a:lnTo>
                <a:lnTo>
                  <a:pt x="0" y="1069197"/>
                </a:lnTo>
                <a:close/>
              </a:path>
            </a:pathLst>
          </a:custGeom>
        </p:spPr>
      </p:pic>
      <p:pic>
        <p:nvPicPr>
          <p:cNvPr id="22" name="图形 21"/>
          <p:cNvPicPr>
            <a:picLocks noChangeAspect="1"/>
          </p:cNvPicPr>
          <p:nvPr/>
        </p:nvPicPr>
        <p:blipFill>
          <a:blip r:embed="rId4">
            <a:extLst>
              <a:ext uri="{96DAC541-7B7A-43D3-8B79-37D633B846F1}">
                <asvg:svgBlip xmlns:asvg="http://schemas.microsoft.com/office/drawing/2016/SVG/main" r:embed="rId5"/>
              </a:ext>
            </a:extLst>
          </a:blip>
          <a:srcRect t="3780"/>
          <a:stretch>
            <a:fillRect/>
          </a:stretch>
        </p:blipFill>
        <p:spPr>
          <a:xfrm>
            <a:off x="0" y="1"/>
            <a:ext cx="4595691" cy="2667001"/>
          </a:xfrm>
          <a:custGeom>
            <a:avLst/>
            <a:gdLst>
              <a:gd name="connsiteX0" fmla="*/ 0 w 4595691"/>
              <a:gd name="connsiteY0" fmla="*/ 0 h 2667001"/>
              <a:gd name="connsiteX1" fmla="*/ 4595691 w 4595691"/>
              <a:gd name="connsiteY1" fmla="*/ 0 h 2667001"/>
              <a:gd name="connsiteX2" fmla="*/ 4595691 w 4595691"/>
              <a:gd name="connsiteY2" fmla="*/ 2667001 h 2667001"/>
              <a:gd name="connsiteX3" fmla="*/ 0 w 4595691"/>
              <a:gd name="connsiteY3" fmla="*/ 2667001 h 2667001"/>
            </a:gdLst>
            <a:ahLst/>
            <a:cxnLst>
              <a:cxn ang="0">
                <a:pos x="connsiteX0" y="connsiteY0"/>
              </a:cxn>
              <a:cxn ang="0">
                <a:pos x="connsiteX1" y="connsiteY1"/>
              </a:cxn>
              <a:cxn ang="0">
                <a:pos x="connsiteX2" y="connsiteY2"/>
              </a:cxn>
              <a:cxn ang="0">
                <a:pos x="connsiteX3" y="connsiteY3"/>
              </a:cxn>
            </a:cxnLst>
            <a:rect l="l" t="t" r="r" b="b"/>
            <a:pathLst>
              <a:path w="4595691" h="2667001">
                <a:moveTo>
                  <a:pt x="0" y="0"/>
                </a:moveTo>
                <a:lnTo>
                  <a:pt x="4595691" y="0"/>
                </a:lnTo>
                <a:lnTo>
                  <a:pt x="4595691" y="2667001"/>
                </a:lnTo>
                <a:lnTo>
                  <a:pt x="0" y="2667001"/>
                </a:lnTo>
                <a:close/>
              </a:path>
            </a:pathLst>
          </a:custGeom>
        </p:spPr>
      </p:pic>
      <p:pic>
        <p:nvPicPr>
          <p:cNvPr id="24" name="图形 23"/>
          <p:cNvPicPr>
            <a:picLocks noChangeAspect="1"/>
          </p:cNvPicPr>
          <p:nvPr/>
        </p:nvPicPr>
        <p:blipFill>
          <a:blip r:embed="rId6">
            <a:extLst>
              <a:ext uri="{96DAC541-7B7A-43D3-8B79-37D633B846F1}">
                <asvg:svgBlip xmlns:asvg="http://schemas.microsoft.com/office/drawing/2016/SVG/main" r:embed="rId7"/>
              </a:ext>
            </a:extLst>
          </a:blip>
          <a:srcRect t="4157"/>
          <a:stretch>
            <a:fillRect/>
          </a:stretch>
        </p:blipFill>
        <p:spPr>
          <a:xfrm>
            <a:off x="0" y="0"/>
            <a:ext cx="2791388" cy="1611786"/>
          </a:xfrm>
          <a:custGeom>
            <a:avLst/>
            <a:gdLst>
              <a:gd name="connsiteX0" fmla="*/ 0 w 2791388"/>
              <a:gd name="connsiteY0" fmla="*/ 0 h 1611786"/>
              <a:gd name="connsiteX1" fmla="*/ 2791388 w 2791388"/>
              <a:gd name="connsiteY1" fmla="*/ 0 h 1611786"/>
              <a:gd name="connsiteX2" fmla="*/ 2791388 w 2791388"/>
              <a:gd name="connsiteY2" fmla="*/ 1611786 h 1611786"/>
              <a:gd name="connsiteX3" fmla="*/ 0 w 2791388"/>
              <a:gd name="connsiteY3" fmla="*/ 1611786 h 1611786"/>
            </a:gdLst>
            <a:ahLst/>
            <a:cxnLst>
              <a:cxn ang="0">
                <a:pos x="connsiteX0" y="connsiteY0"/>
              </a:cxn>
              <a:cxn ang="0">
                <a:pos x="connsiteX1" y="connsiteY1"/>
              </a:cxn>
              <a:cxn ang="0">
                <a:pos x="connsiteX2" y="connsiteY2"/>
              </a:cxn>
              <a:cxn ang="0">
                <a:pos x="connsiteX3" y="connsiteY3"/>
              </a:cxn>
            </a:cxnLst>
            <a:rect l="l" t="t" r="r" b="b"/>
            <a:pathLst>
              <a:path w="2791388" h="1611786">
                <a:moveTo>
                  <a:pt x="0" y="0"/>
                </a:moveTo>
                <a:lnTo>
                  <a:pt x="2791388" y="0"/>
                </a:lnTo>
                <a:lnTo>
                  <a:pt x="2791388" y="1611786"/>
                </a:lnTo>
                <a:lnTo>
                  <a:pt x="0" y="1611786"/>
                </a:lnTo>
                <a:close/>
              </a:path>
            </a:pathLst>
          </a:custGeom>
        </p:spPr>
      </p:pic>
      <p:pic>
        <p:nvPicPr>
          <p:cNvPr id="11" name="图形 10"/>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33327" y="191349"/>
            <a:ext cx="2116421" cy="1039645"/>
          </a:xfrm>
          <a:prstGeom prst="rect">
            <a:avLst/>
          </a:prstGeom>
        </p:spPr>
      </p:pic>
      <p:pic>
        <p:nvPicPr>
          <p:cNvPr id="12" name="图形 11"/>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26322" y="1603614"/>
            <a:ext cx="2076026" cy="1019803"/>
          </a:xfrm>
          <a:prstGeom prst="rect">
            <a:avLst/>
          </a:prstGeom>
        </p:spPr>
      </p:pic>
      <p:pic>
        <p:nvPicPr>
          <p:cNvPr id="13" name="图形 12"/>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984156" y="-17614"/>
            <a:ext cx="1201212" cy="629206"/>
          </a:xfrm>
          <a:prstGeom prst="rect">
            <a:avLst/>
          </a:prstGeom>
        </p:spPr>
      </p:pic>
      <p:pic>
        <p:nvPicPr>
          <p:cNvPr id="14" name="图形 13"/>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0" y="317690"/>
            <a:ext cx="1212652" cy="697847"/>
          </a:xfrm>
          <a:prstGeom prst="rect">
            <a:avLst/>
          </a:prstGeom>
        </p:spPr>
      </p:pic>
      <p:pic>
        <p:nvPicPr>
          <p:cNvPr id="26" name="图形 25"/>
          <p:cNvPicPr>
            <a:picLocks noChangeAspect="1"/>
          </p:cNvPicPr>
          <p:nvPr/>
        </p:nvPicPr>
        <p:blipFill>
          <a:blip r:embed="rId16">
            <a:extLst>
              <a:ext uri="{96DAC541-7B7A-43D3-8B79-37D633B846F1}">
                <asvg:svgBlip xmlns:asvg="http://schemas.microsoft.com/office/drawing/2016/SVG/main" r:embed="rId17"/>
              </a:ext>
            </a:extLst>
          </a:blip>
          <a:srcRect b="3493"/>
          <a:stretch>
            <a:fillRect/>
          </a:stretch>
        </p:blipFill>
        <p:spPr>
          <a:xfrm>
            <a:off x="8743950" y="4853260"/>
            <a:ext cx="3448050" cy="2004741"/>
          </a:xfrm>
          <a:custGeom>
            <a:avLst/>
            <a:gdLst>
              <a:gd name="connsiteX0" fmla="*/ 0 w 3448050"/>
              <a:gd name="connsiteY0" fmla="*/ 0 h 2004741"/>
              <a:gd name="connsiteX1" fmla="*/ 3448050 w 3448050"/>
              <a:gd name="connsiteY1" fmla="*/ 0 h 2004741"/>
              <a:gd name="connsiteX2" fmla="*/ 3448050 w 3448050"/>
              <a:gd name="connsiteY2" fmla="*/ 2004741 h 2004741"/>
              <a:gd name="connsiteX3" fmla="*/ 0 w 3448050"/>
              <a:gd name="connsiteY3" fmla="*/ 2004741 h 2004741"/>
            </a:gdLst>
            <a:ahLst/>
            <a:cxnLst>
              <a:cxn ang="0">
                <a:pos x="connsiteX0" y="connsiteY0"/>
              </a:cxn>
              <a:cxn ang="0">
                <a:pos x="connsiteX1" y="connsiteY1"/>
              </a:cxn>
              <a:cxn ang="0">
                <a:pos x="connsiteX2" y="connsiteY2"/>
              </a:cxn>
              <a:cxn ang="0">
                <a:pos x="connsiteX3" y="connsiteY3"/>
              </a:cxn>
            </a:cxnLst>
            <a:rect l="l" t="t" r="r" b="b"/>
            <a:pathLst>
              <a:path w="3448050" h="2004741">
                <a:moveTo>
                  <a:pt x="0" y="0"/>
                </a:moveTo>
                <a:lnTo>
                  <a:pt x="3448050" y="0"/>
                </a:lnTo>
                <a:lnTo>
                  <a:pt x="3448050" y="2004741"/>
                </a:lnTo>
                <a:lnTo>
                  <a:pt x="0" y="2004741"/>
                </a:lnTo>
                <a:close/>
              </a:path>
            </a:pathLst>
          </a:custGeom>
        </p:spPr>
      </p:pic>
      <p:pic>
        <p:nvPicPr>
          <p:cNvPr id="17" name="图形 16"/>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810761" y="5553258"/>
            <a:ext cx="2263036" cy="1111666"/>
          </a:xfrm>
          <a:prstGeom prst="rect">
            <a:avLst/>
          </a:prstGeom>
        </p:spPr>
      </p:pic>
      <p:pic>
        <p:nvPicPr>
          <p:cNvPr id="18" name="图形 17"/>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10604913" y="4580606"/>
            <a:ext cx="1497923" cy="862012"/>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标题幻灯片">
    <p:bg>
      <p:bgPr>
        <a:solidFill>
          <a:srgbClr val="F7F7F7"/>
        </a:solidFill>
        <a:effectLst/>
      </p:bgPr>
    </p:bg>
    <p:spTree>
      <p:nvGrpSpPr>
        <p:cNvPr id="1" name=""/>
        <p:cNvGrpSpPr/>
        <p:nvPr/>
      </p:nvGrpSpPr>
      <p:grpSpPr>
        <a:xfrm>
          <a:off x="0" y="0"/>
          <a:ext cx="0" cy="0"/>
          <a:chOff x="0" y="0"/>
          <a:chExt cx="0" cy="0"/>
        </a:xfrm>
      </p:grpSpPr>
      <p:pic>
        <p:nvPicPr>
          <p:cNvPr id="24" name="图形 23"/>
          <p:cNvPicPr>
            <a:picLocks noChangeAspect="1"/>
          </p:cNvPicPr>
          <p:nvPr/>
        </p:nvPicPr>
        <p:blipFill>
          <a:blip r:embed="rId2">
            <a:extLst>
              <a:ext uri="{96DAC541-7B7A-43D3-8B79-37D633B846F1}">
                <asvg:svgBlip xmlns:asvg="http://schemas.microsoft.com/office/drawing/2016/SVG/main" r:embed="rId3"/>
              </a:ext>
            </a:extLst>
          </a:blip>
          <a:srcRect t="4157"/>
          <a:stretch>
            <a:fillRect/>
          </a:stretch>
        </p:blipFill>
        <p:spPr>
          <a:xfrm>
            <a:off x="0" y="0"/>
            <a:ext cx="1957522" cy="1130300"/>
          </a:xfrm>
          <a:custGeom>
            <a:avLst/>
            <a:gdLst>
              <a:gd name="connsiteX0" fmla="*/ 0 w 2791388"/>
              <a:gd name="connsiteY0" fmla="*/ 0 h 1611786"/>
              <a:gd name="connsiteX1" fmla="*/ 2791388 w 2791388"/>
              <a:gd name="connsiteY1" fmla="*/ 0 h 1611786"/>
              <a:gd name="connsiteX2" fmla="*/ 2791388 w 2791388"/>
              <a:gd name="connsiteY2" fmla="*/ 1611786 h 1611786"/>
              <a:gd name="connsiteX3" fmla="*/ 0 w 2791388"/>
              <a:gd name="connsiteY3" fmla="*/ 1611786 h 1611786"/>
            </a:gdLst>
            <a:ahLst/>
            <a:cxnLst>
              <a:cxn ang="0">
                <a:pos x="connsiteX0" y="connsiteY0"/>
              </a:cxn>
              <a:cxn ang="0">
                <a:pos x="connsiteX1" y="connsiteY1"/>
              </a:cxn>
              <a:cxn ang="0">
                <a:pos x="connsiteX2" y="connsiteY2"/>
              </a:cxn>
              <a:cxn ang="0">
                <a:pos x="connsiteX3" y="connsiteY3"/>
              </a:cxn>
            </a:cxnLst>
            <a:rect l="l" t="t" r="r" b="b"/>
            <a:pathLst>
              <a:path w="2791388" h="1611786">
                <a:moveTo>
                  <a:pt x="0" y="0"/>
                </a:moveTo>
                <a:lnTo>
                  <a:pt x="2791388" y="0"/>
                </a:lnTo>
                <a:lnTo>
                  <a:pt x="2791388" y="1611786"/>
                </a:lnTo>
                <a:lnTo>
                  <a:pt x="0" y="1611786"/>
                </a:lnTo>
                <a:close/>
              </a:path>
            </a:pathLst>
          </a:custGeom>
        </p:spPr>
      </p:pic>
      <p:pic>
        <p:nvPicPr>
          <p:cNvPr id="26" name="图形 25"/>
          <p:cNvPicPr>
            <a:picLocks noChangeAspect="1"/>
          </p:cNvPicPr>
          <p:nvPr/>
        </p:nvPicPr>
        <p:blipFill>
          <a:blip r:embed="rId4">
            <a:extLst>
              <a:ext uri="{96DAC541-7B7A-43D3-8B79-37D633B846F1}">
                <asvg:svgBlip xmlns:asvg="http://schemas.microsoft.com/office/drawing/2016/SVG/main" r:embed="rId5"/>
              </a:ext>
            </a:extLst>
          </a:blip>
          <a:srcRect b="3493"/>
          <a:stretch>
            <a:fillRect/>
          </a:stretch>
        </p:blipFill>
        <p:spPr>
          <a:xfrm>
            <a:off x="10029508" y="5600700"/>
            <a:ext cx="2162492" cy="1257301"/>
          </a:xfrm>
          <a:custGeom>
            <a:avLst/>
            <a:gdLst>
              <a:gd name="connsiteX0" fmla="*/ 0 w 3448050"/>
              <a:gd name="connsiteY0" fmla="*/ 0 h 2004741"/>
              <a:gd name="connsiteX1" fmla="*/ 3448050 w 3448050"/>
              <a:gd name="connsiteY1" fmla="*/ 0 h 2004741"/>
              <a:gd name="connsiteX2" fmla="*/ 3448050 w 3448050"/>
              <a:gd name="connsiteY2" fmla="*/ 2004741 h 2004741"/>
              <a:gd name="connsiteX3" fmla="*/ 0 w 3448050"/>
              <a:gd name="connsiteY3" fmla="*/ 2004741 h 2004741"/>
            </a:gdLst>
            <a:ahLst/>
            <a:cxnLst>
              <a:cxn ang="0">
                <a:pos x="connsiteX0" y="connsiteY0"/>
              </a:cxn>
              <a:cxn ang="0">
                <a:pos x="connsiteX1" y="connsiteY1"/>
              </a:cxn>
              <a:cxn ang="0">
                <a:pos x="connsiteX2" y="connsiteY2"/>
              </a:cxn>
              <a:cxn ang="0">
                <a:pos x="connsiteX3" y="connsiteY3"/>
              </a:cxn>
            </a:cxnLst>
            <a:rect l="l" t="t" r="r" b="b"/>
            <a:pathLst>
              <a:path w="3448050" h="2004741">
                <a:moveTo>
                  <a:pt x="0" y="0"/>
                </a:moveTo>
                <a:lnTo>
                  <a:pt x="3448050" y="0"/>
                </a:lnTo>
                <a:lnTo>
                  <a:pt x="3448050" y="2004741"/>
                </a:lnTo>
                <a:lnTo>
                  <a:pt x="0" y="2004741"/>
                </a:lnTo>
                <a:close/>
              </a:path>
            </a:pathLst>
          </a:custGeom>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标题幻灯片">
    <p:bg>
      <p:bgPr>
        <a:solidFill>
          <a:srgbClr val="F7F7F7"/>
        </a:solidFill>
        <a:effectLst/>
      </p:bgPr>
    </p:bg>
    <p:spTree>
      <p:nvGrpSpPr>
        <p:cNvPr id="1" name=""/>
        <p:cNvGrpSpPr/>
        <p:nvPr/>
      </p:nvGrpSpPr>
      <p:grpSpPr>
        <a:xfrm>
          <a:off x="0" y="0"/>
          <a:ext cx="0" cy="0"/>
          <a:chOff x="0" y="0"/>
          <a:chExt cx="0" cy="0"/>
        </a:xfrm>
      </p:grpSpPr>
      <p:pic>
        <p:nvPicPr>
          <p:cNvPr id="20" name="图形 19"/>
          <p:cNvPicPr>
            <a:picLocks noChangeAspect="1"/>
          </p:cNvPicPr>
          <p:nvPr/>
        </p:nvPicPr>
        <p:blipFill>
          <a:blip r:embed="rId2">
            <a:extLst>
              <a:ext uri="{96DAC541-7B7A-43D3-8B79-37D633B846F1}">
                <asvg:svgBlip xmlns:asvg="http://schemas.microsoft.com/office/drawing/2016/SVG/main" r:embed="rId3"/>
              </a:ext>
            </a:extLst>
          </a:blip>
          <a:srcRect t="1621"/>
          <a:stretch>
            <a:fillRect/>
          </a:stretch>
        </p:blipFill>
        <p:spPr>
          <a:xfrm>
            <a:off x="1251330" y="0"/>
            <a:ext cx="4644687" cy="1069197"/>
          </a:xfrm>
          <a:custGeom>
            <a:avLst/>
            <a:gdLst>
              <a:gd name="connsiteX0" fmla="*/ 0 w 4644687"/>
              <a:gd name="connsiteY0" fmla="*/ 0 h 1069197"/>
              <a:gd name="connsiteX1" fmla="*/ 4644687 w 4644687"/>
              <a:gd name="connsiteY1" fmla="*/ 0 h 1069197"/>
              <a:gd name="connsiteX2" fmla="*/ 4644687 w 4644687"/>
              <a:gd name="connsiteY2" fmla="*/ 1069197 h 1069197"/>
              <a:gd name="connsiteX3" fmla="*/ 0 w 4644687"/>
              <a:gd name="connsiteY3" fmla="*/ 1069197 h 1069197"/>
            </a:gdLst>
            <a:ahLst/>
            <a:cxnLst>
              <a:cxn ang="0">
                <a:pos x="connsiteX0" y="connsiteY0"/>
              </a:cxn>
              <a:cxn ang="0">
                <a:pos x="connsiteX1" y="connsiteY1"/>
              </a:cxn>
              <a:cxn ang="0">
                <a:pos x="connsiteX2" y="connsiteY2"/>
              </a:cxn>
              <a:cxn ang="0">
                <a:pos x="connsiteX3" y="connsiteY3"/>
              </a:cxn>
            </a:cxnLst>
            <a:rect l="l" t="t" r="r" b="b"/>
            <a:pathLst>
              <a:path w="4644687" h="1069197">
                <a:moveTo>
                  <a:pt x="0" y="0"/>
                </a:moveTo>
                <a:lnTo>
                  <a:pt x="4644687" y="0"/>
                </a:lnTo>
                <a:lnTo>
                  <a:pt x="4644687" y="1069197"/>
                </a:lnTo>
                <a:lnTo>
                  <a:pt x="0" y="1069197"/>
                </a:lnTo>
                <a:close/>
              </a:path>
            </a:pathLst>
          </a:custGeom>
        </p:spPr>
      </p:pic>
      <p:pic>
        <p:nvPicPr>
          <p:cNvPr id="22" name="图形 21"/>
          <p:cNvPicPr>
            <a:picLocks noChangeAspect="1"/>
          </p:cNvPicPr>
          <p:nvPr/>
        </p:nvPicPr>
        <p:blipFill>
          <a:blip r:embed="rId4">
            <a:extLst>
              <a:ext uri="{96DAC541-7B7A-43D3-8B79-37D633B846F1}">
                <asvg:svgBlip xmlns:asvg="http://schemas.microsoft.com/office/drawing/2016/SVG/main" r:embed="rId5"/>
              </a:ext>
            </a:extLst>
          </a:blip>
          <a:srcRect t="3780"/>
          <a:stretch>
            <a:fillRect/>
          </a:stretch>
        </p:blipFill>
        <p:spPr>
          <a:xfrm>
            <a:off x="0" y="1"/>
            <a:ext cx="4595691" cy="2667001"/>
          </a:xfrm>
          <a:custGeom>
            <a:avLst/>
            <a:gdLst>
              <a:gd name="connsiteX0" fmla="*/ 0 w 4595691"/>
              <a:gd name="connsiteY0" fmla="*/ 0 h 2667001"/>
              <a:gd name="connsiteX1" fmla="*/ 4595691 w 4595691"/>
              <a:gd name="connsiteY1" fmla="*/ 0 h 2667001"/>
              <a:gd name="connsiteX2" fmla="*/ 4595691 w 4595691"/>
              <a:gd name="connsiteY2" fmla="*/ 2667001 h 2667001"/>
              <a:gd name="connsiteX3" fmla="*/ 0 w 4595691"/>
              <a:gd name="connsiteY3" fmla="*/ 2667001 h 2667001"/>
            </a:gdLst>
            <a:ahLst/>
            <a:cxnLst>
              <a:cxn ang="0">
                <a:pos x="connsiteX0" y="connsiteY0"/>
              </a:cxn>
              <a:cxn ang="0">
                <a:pos x="connsiteX1" y="connsiteY1"/>
              </a:cxn>
              <a:cxn ang="0">
                <a:pos x="connsiteX2" y="connsiteY2"/>
              </a:cxn>
              <a:cxn ang="0">
                <a:pos x="connsiteX3" y="connsiteY3"/>
              </a:cxn>
            </a:cxnLst>
            <a:rect l="l" t="t" r="r" b="b"/>
            <a:pathLst>
              <a:path w="4595691" h="2667001">
                <a:moveTo>
                  <a:pt x="0" y="0"/>
                </a:moveTo>
                <a:lnTo>
                  <a:pt x="4595691" y="0"/>
                </a:lnTo>
                <a:lnTo>
                  <a:pt x="4595691" y="2667001"/>
                </a:lnTo>
                <a:lnTo>
                  <a:pt x="0" y="2667001"/>
                </a:lnTo>
                <a:close/>
              </a:path>
            </a:pathLst>
          </a:custGeom>
        </p:spPr>
      </p:pic>
      <p:pic>
        <p:nvPicPr>
          <p:cNvPr id="24" name="图形 23"/>
          <p:cNvPicPr>
            <a:picLocks noChangeAspect="1"/>
          </p:cNvPicPr>
          <p:nvPr/>
        </p:nvPicPr>
        <p:blipFill>
          <a:blip r:embed="rId6">
            <a:extLst>
              <a:ext uri="{96DAC541-7B7A-43D3-8B79-37D633B846F1}">
                <asvg:svgBlip xmlns:asvg="http://schemas.microsoft.com/office/drawing/2016/SVG/main" r:embed="rId7"/>
              </a:ext>
            </a:extLst>
          </a:blip>
          <a:srcRect t="4157"/>
          <a:stretch>
            <a:fillRect/>
          </a:stretch>
        </p:blipFill>
        <p:spPr>
          <a:xfrm>
            <a:off x="0" y="0"/>
            <a:ext cx="2791388" cy="1611786"/>
          </a:xfrm>
          <a:custGeom>
            <a:avLst/>
            <a:gdLst>
              <a:gd name="connsiteX0" fmla="*/ 0 w 2791388"/>
              <a:gd name="connsiteY0" fmla="*/ 0 h 1611786"/>
              <a:gd name="connsiteX1" fmla="*/ 2791388 w 2791388"/>
              <a:gd name="connsiteY1" fmla="*/ 0 h 1611786"/>
              <a:gd name="connsiteX2" fmla="*/ 2791388 w 2791388"/>
              <a:gd name="connsiteY2" fmla="*/ 1611786 h 1611786"/>
              <a:gd name="connsiteX3" fmla="*/ 0 w 2791388"/>
              <a:gd name="connsiteY3" fmla="*/ 1611786 h 1611786"/>
            </a:gdLst>
            <a:ahLst/>
            <a:cxnLst>
              <a:cxn ang="0">
                <a:pos x="connsiteX0" y="connsiteY0"/>
              </a:cxn>
              <a:cxn ang="0">
                <a:pos x="connsiteX1" y="connsiteY1"/>
              </a:cxn>
              <a:cxn ang="0">
                <a:pos x="connsiteX2" y="connsiteY2"/>
              </a:cxn>
              <a:cxn ang="0">
                <a:pos x="connsiteX3" y="connsiteY3"/>
              </a:cxn>
            </a:cxnLst>
            <a:rect l="l" t="t" r="r" b="b"/>
            <a:pathLst>
              <a:path w="2791388" h="1611786">
                <a:moveTo>
                  <a:pt x="0" y="0"/>
                </a:moveTo>
                <a:lnTo>
                  <a:pt x="2791388" y="0"/>
                </a:lnTo>
                <a:lnTo>
                  <a:pt x="2791388" y="1611786"/>
                </a:lnTo>
                <a:lnTo>
                  <a:pt x="0" y="1611786"/>
                </a:lnTo>
                <a:close/>
              </a:path>
            </a:pathLst>
          </a:custGeom>
        </p:spPr>
      </p:pic>
      <p:pic>
        <p:nvPicPr>
          <p:cNvPr id="11" name="图形 10"/>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33327" y="191349"/>
            <a:ext cx="2116421" cy="1039645"/>
          </a:xfrm>
          <a:prstGeom prst="rect">
            <a:avLst/>
          </a:prstGeom>
        </p:spPr>
      </p:pic>
      <p:pic>
        <p:nvPicPr>
          <p:cNvPr id="12" name="图形 11"/>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26322" y="1603614"/>
            <a:ext cx="2076026" cy="1019803"/>
          </a:xfrm>
          <a:prstGeom prst="rect">
            <a:avLst/>
          </a:prstGeom>
        </p:spPr>
      </p:pic>
      <p:pic>
        <p:nvPicPr>
          <p:cNvPr id="13" name="图形 12"/>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984156" y="-17614"/>
            <a:ext cx="1201212" cy="629206"/>
          </a:xfrm>
          <a:prstGeom prst="rect">
            <a:avLst/>
          </a:prstGeom>
        </p:spPr>
      </p:pic>
      <p:pic>
        <p:nvPicPr>
          <p:cNvPr id="14" name="图形 13"/>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0" y="317690"/>
            <a:ext cx="1212652" cy="697847"/>
          </a:xfrm>
          <a:prstGeom prst="rect">
            <a:avLst/>
          </a:prstGeom>
        </p:spPr>
      </p:pic>
      <p:pic>
        <p:nvPicPr>
          <p:cNvPr id="26" name="图形 25"/>
          <p:cNvPicPr>
            <a:picLocks noChangeAspect="1"/>
          </p:cNvPicPr>
          <p:nvPr/>
        </p:nvPicPr>
        <p:blipFill>
          <a:blip r:embed="rId16">
            <a:extLst>
              <a:ext uri="{96DAC541-7B7A-43D3-8B79-37D633B846F1}">
                <asvg:svgBlip xmlns:asvg="http://schemas.microsoft.com/office/drawing/2016/SVG/main" r:embed="rId17"/>
              </a:ext>
            </a:extLst>
          </a:blip>
          <a:srcRect b="3493"/>
          <a:stretch>
            <a:fillRect/>
          </a:stretch>
        </p:blipFill>
        <p:spPr>
          <a:xfrm>
            <a:off x="8743950" y="4853260"/>
            <a:ext cx="3448050" cy="2004741"/>
          </a:xfrm>
          <a:custGeom>
            <a:avLst/>
            <a:gdLst>
              <a:gd name="connsiteX0" fmla="*/ 0 w 3448050"/>
              <a:gd name="connsiteY0" fmla="*/ 0 h 2004741"/>
              <a:gd name="connsiteX1" fmla="*/ 3448050 w 3448050"/>
              <a:gd name="connsiteY1" fmla="*/ 0 h 2004741"/>
              <a:gd name="connsiteX2" fmla="*/ 3448050 w 3448050"/>
              <a:gd name="connsiteY2" fmla="*/ 2004741 h 2004741"/>
              <a:gd name="connsiteX3" fmla="*/ 0 w 3448050"/>
              <a:gd name="connsiteY3" fmla="*/ 2004741 h 2004741"/>
            </a:gdLst>
            <a:ahLst/>
            <a:cxnLst>
              <a:cxn ang="0">
                <a:pos x="connsiteX0" y="connsiteY0"/>
              </a:cxn>
              <a:cxn ang="0">
                <a:pos x="connsiteX1" y="connsiteY1"/>
              </a:cxn>
              <a:cxn ang="0">
                <a:pos x="connsiteX2" y="connsiteY2"/>
              </a:cxn>
              <a:cxn ang="0">
                <a:pos x="connsiteX3" y="connsiteY3"/>
              </a:cxn>
            </a:cxnLst>
            <a:rect l="l" t="t" r="r" b="b"/>
            <a:pathLst>
              <a:path w="3448050" h="2004741">
                <a:moveTo>
                  <a:pt x="0" y="0"/>
                </a:moveTo>
                <a:lnTo>
                  <a:pt x="3448050" y="0"/>
                </a:lnTo>
                <a:lnTo>
                  <a:pt x="3448050" y="2004741"/>
                </a:lnTo>
                <a:lnTo>
                  <a:pt x="0" y="2004741"/>
                </a:lnTo>
                <a:close/>
              </a:path>
            </a:pathLst>
          </a:custGeom>
        </p:spPr>
      </p:pic>
      <p:pic>
        <p:nvPicPr>
          <p:cNvPr id="17" name="图形 16"/>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810761" y="5553258"/>
            <a:ext cx="2263036" cy="1111666"/>
          </a:xfrm>
          <a:prstGeom prst="rect">
            <a:avLst/>
          </a:prstGeom>
        </p:spPr>
      </p:pic>
      <p:pic>
        <p:nvPicPr>
          <p:cNvPr id="18" name="图形 17"/>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10604913" y="4580606"/>
            <a:ext cx="1497923" cy="862012"/>
          </a:xfrm>
          <a:prstGeom prst="rect">
            <a:avLst/>
          </a:prstGeom>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标题幻灯片">
    <p:bg>
      <p:bgPr>
        <a:solidFill>
          <a:srgbClr val="F7F7F7"/>
        </a:solidFill>
        <a:effectLst/>
      </p:bgPr>
    </p:bg>
    <p:spTree>
      <p:nvGrpSpPr>
        <p:cNvPr id="1" name=""/>
        <p:cNvGrpSpPr/>
        <p:nvPr/>
      </p:nvGrpSpPr>
      <p:grpSpPr>
        <a:xfrm>
          <a:off x="0" y="0"/>
          <a:ext cx="0" cy="0"/>
          <a:chOff x="0" y="0"/>
          <a:chExt cx="0" cy="0"/>
        </a:xfrm>
      </p:grpSpPr>
      <p:pic>
        <p:nvPicPr>
          <p:cNvPr id="24" name="图形 23"/>
          <p:cNvPicPr>
            <a:picLocks noChangeAspect="1"/>
          </p:cNvPicPr>
          <p:nvPr/>
        </p:nvPicPr>
        <p:blipFill>
          <a:blip r:embed="rId2">
            <a:extLst>
              <a:ext uri="{96DAC541-7B7A-43D3-8B79-37D633B846F1}">
                <asvg:svgBlip xmlns:asvg="http://schemas.microsoft.com/office/drawing/2016/SVG/main" r:embed="rId3"/>
              </a:ext>
            </a:extLst>
          </a:blip>
          <a:srcRect t="4157"/>
          <a:stretch>
            <a:fillRect/>
          </a:stretch>
        </p:blipFill>
        <p:spPr>
          <a:xfrm>
            <a:off x="0" y="0"/>
            <a:ext cx="1957522" cy="1130300"/>
          </a:xfrm>
          <a:custGeom>
            <a:avLst/>
            <a:gdLst>
              <a:gd name="connsiteX0" fmla="*/ 0 w 2791388"/>
              <a:gd name="connsiteY0" fmla="*/ 0 h 1611786"/>
              <a:gd name="connsiteX1" fmla="*/ 2791388 w 2791388"/>
              <a:gd name="connsiteY1" fmla="*/ 0 h 1611786"/>
              <a:gd name="connsiteX2" fmla="*/ 2791388 w 2791388"/>
              <a:gd name="connsiteY2" fmla="*/ 1611786 h 1611786"/>
              <a:gd name="connsiteX3" fmla="*/ 0 w 2791388"/>
              <a:gd name="connsiteY3" fmla="*/ 1611786 h 1611786"/>
            </a:gdLst>
            <a:ahLst/>
            <a:cxnLst>
              <a:cxn ang="0">
                <a:pos x="connsiteX0" y="connsiteY0"/>
              </a:cxn>
              <a:cxn ang="0">
                <a:pos x="connsiteX1" y="connsiteY1"/>
              </a:cxn>
              <a:cxn ang="0">
                <a:pos x="connsiteX2" y="connsiteY2"/>
              </a:cxn>
              <a:cxn ang="0">
                <a:pos x="connsiteX3" y="connsiteY3"/>
              </a:cxn>
            </a:cxnLst>
            <a:rect l="l" t="t" r="r" b="b"/>
            <a:pathLst>
              <a:path w="2791388" h="1611786">
                <a:moveTo>
                  <a:pt x="0" y="0"/>
                </a:moveTo>
                <a:lnTo>
                  <a:pt x="2791388" y="0"/>
                </a:lnTo>
                <a:lnTo>
                  <a:pt x="2791388" y="1611786"/>
                </a:lnTo>
                <a:lnTo>
                  <a:pt x="0" y="1611786"/>
                </a:lnTo>
                <a:close/>
              </a:path>
            </a:pathLst>
          </a:custGeom>
        </p:spPr>
      </p:pic>
      <p:pic>
        <p:nvPicPr>
          <p:cNvPr id="26" name="图形 25"/>
          <p:cNvPicPr>
            <a:picLocks noChangeAspect="1"/>
          </p:cNvPicPr>
          <p:nvPr/>
        </p:nvPicPr>
        <p:blipFill>
          <a:blip r:embed="rId4">
            <a:extLst>
              <a:ext uri="{96DAC541-7B7A-43D3-8B79-37D633B846F1}">
                <asvg:svgBlip xmlns:asvg="http://schemas.microsoft.com/office/drawing/2016/SVG/main" r:embed="rId5"/>
              </a:ext>
            </a:extLst>
          </a:blip>
          <a:srcRect b="3493"/>
          <a:stretch>
            <a:fillRect/>
          </a:stretch>
        </p:blipFill>
        <p:spPr>
          <a:xfrm>
            <a:off x="10029508" y="5600700"/>
            <a:ext cx="2162492" cy="1257301"/>
          </a:xfrm>
          <a:custGeom>
            <a:avLst/>
            <a:gdLst>
              <a:gd name="connsiteX0" fmla="*/ 0 w 3448050"/>
              <a:gd name="connsiteY0" fmla="*/ 0 h 2004741"/>
              <a:gd name="connsiteX1" fmla="*/ 3448050 w 3448050"/>
              <a:gd name="connsiteY1" fmla="*/ 0 h 2004741"/>
              <a:gd name="connsiteX2" fmla="*/ 3448050 w 3448050"/>
              <a:gd name="connsiteY2" fmla="*/ 2004741 h 2004741"/>
              <a:gd name="connsiteX3" fmla="*/ 0 w 3448050"/>
              <a:gd name="connsiteY3" fmla="*/ 2004741 h 2004741"/>
            </a:gdLst>
            <a:ahLst/>
            <a:cxnLst>
              <a:cxn ang="0">
                <a:pos x="connsiteX0" y="connsiteY0"/>
              </a:cxn>
              <a:cxn ang="0">
                <a:pos x="connsiteX1" y="connsiteY1"/>
              </a:cxn>
              <a:cxn ang="0">
                <a:pos x="connsiteX2" y="connsiteY2"/>
              </a:cxn>
              <a:cxn ang="0">
                <a:pos x="connsiteX3" y="connsiteY3"/>
              </a:cxn>
            </a:cxnLst>
            <a:rect l="l" t="t" r="r" b="b"/>
            <a:pathLst>
              <a:path w="3448050" h="2004741">
                <a:moveTo>
                  <a:pt x="0" y="0"/>
                </a:moveTo>
                <a:lnTo>
                  <a:pt x="3448050" y="0"/>
                </a:lnTo>
                <a:lnTo>
                  <a:pt x="3448050" y="2004741"/>
                </a:lnTo>
                <a:lnTo>
                  <a:pt x="0" y="2004741"/>
                </a:lnTo>
                <a:close/>
              </a:path>
            </a:pathLst>
          </a:custGeom>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标题幻灯片">
    <p:bg>
      <p:bgPr>
        <a:solidFill>
          <a:srgbClr val="F7F7F7"/>
        </a:solidFill>
        <a:effectLst/>
      </p:bgPr>
    </p:bg>
    <p:spTree>
      <p:nvGrpSpPr>
        <p:cNvPr id="1" name=""/>
        <p:cNvGrpSpPr/>
        <p:nvPr/>
      </p:nvGrpSpPr>
      <p:grpSpPr>
        <a:xfrm>
          <a:off x="0" y="0"/>
          <a:ext cx="0" cy="0"/>
          <a:chOff x="0" y="0"/>
          <a:chExt cx="0" cy="0"/>
        </a:xfrm>
      </p:grpSpPr>
      <p:pic>
        <p:nvPicPr>
          <p:cNvPr id="20" name="图形 19"/>
          <p:cNvPicPr>
            <a:picLocks noChangeAspect="1"/>
          </p:cNvPicPr>
          <p:nvPr/>
        </p:nvPicPr>
        <p:blipFill>
          <a:blip r:embed="rId2">
            <a:extLst>
              <a:ext uri="{96DAC541-7B7A-43D3-8B79-37D633B846F1}">
                <asvg:svgBlip xmlns:asvg="http://schemas.microsoft.com/office/drawing/2016/SVG/main" r:embed="rId3"/>
              </a:ext>
            </a:extLst>
          </a:blip>
          <a:srcRect t="1621"/>
          <a:stretch>
            <a:fillRect/>
          </a:stretch>
        </p:blipFill>
        <p:spPr>
          <a:xfrm>
            <a:off x="1251330" y="0"/>
            <a:ext cx="4644687" cy="1069197"/>
          </a:xfrm>
          <a:custGeom>
            <a:avLst/>
            <a:gdLst>
              <a:gd name="connsiteX0" fmla="*/ 0 w 4644687"/>
              <a:gd name="connsiteY0" fmla="*/ 0 h 1069197"/>
              <a:gd name="connsiteX1" fmla="*/ 4644687 w 4644687"/>
              <a:gd name="connsiteY1" fmla="*/ 0 h 1069197"/>
              <a:gd name="connsiteX2" fmla="*/ 4644687 w 4644687"/>
              <a:gd name="connsiteY2" fmla="*/ 1069197 h 1069197"/>
              <a:gd name="connsiteX3" fmla="*/ 0 w 4644687"/>
              <a:gd name="connsiteY3" fmla="*/ 1069197 h 1069197"/>
            </a:gdLst>
            <a:ahLst/>
            <a:cxnLst>
              <a:cxn ang="0">
                <a:pos x="connsiteX0" y="connsiteY0"/>
              </a:cxn>
              <a:cxn ang="0">
                <a:pos x="connsiteX1" y="connsiteY1"/>
              </a:cxn>
              <a:cxn ang="0">
                <a:pos x="connsiteX2" y="connsiteY2"/>
              </a:cxn>
              <a:cxn ang="0">
                <a:pos x="connsiteX3" y="connsiteY3"/>
              </a:cxn>
            </a:cxnLst>
            <a:rect l="l" t="t" r="r" b="b"/>
            <a:pathLst>
              <a:path w="4644687" h="1069197">
                <a:moveTo>
                  <a:pt x="0" y="0"/>
                </a:moveTo>
                <a:lnTo>
                  <a:pt x="4644687" y="0"/>
                </a:lnTo>
                <a:lnTo>
                  <a:pt x="4644687" y="1069197"/>
                </a:lnTo>
                <a:lnTo>
                  <a:pt x="0" y="1069197"/>
                </a:lnTo>
                <a:close/>
              </a:path>
            </a:pathLst>
          </a:custGeom>
        </p:spPr>
      </p:pic>
      <p:pic>
        <p:nvPicPr>
          <p:cNvPr id="22" name="图形 21"/>
          <p:cNvPicPr>
            <a:picLocks noChangeAspect="1"/>
          </p:cNvPicPr>
          <p:nvPr/>
        </p:nvPicPr>
        <p:blipFill>
          <a:blip r:embed="rId4">
            <a:extLst>
              <a:ext uri="{96DAC541-7B7A-43D3-8B79-37D633B846F1}">
                <asvg:svgBlip xmlns:asvg="http://schemas.microsoft.com/office/drawing/2016/SVG/main" r:embed="rId5"/>
              </a:ext>
            </a:extLst>
          </a:blip>
          <a:srcRect t="3780"/>
          <a:stretch>
            <a:fillRect/>
          </a:stretch>
        </p:blipFill>
        <p:spPr>
          <a:xfrm>
            <a:off x="0" y="1"/>
            <a:ext cx="4595691" cy="2667001"/>
          </a:xfrm>
          <a:custGeom>
            <a:avLst/>
            <a:gdLst>
              <a:gd name="connsiteX0" fmla="*/ 0 w 4595691"/>
              <a:gd name="connsiteY0" fmla="*/ 0 h 2667001"/>
              <a:gd name="connsiteX1" fmla="*/ 4595691 w 4595691"/>
              <a:gd name="connsiteY1" fmla="*/ 0 h 2667001"/>
              <a:gd name="connsiteX2" fmla="*/ 4595691 w 4595691"/>
              <a:gd name="connsiteY2" fmla="*/ 2667001 h 2667001"/>
              <a:gd name="connsiteX3" fmla="*/ 0 w 4595691"/>
              <a:gd name="connsiteY3" fmla="*/ 2667001 h 2667001"/>
            </a:gdLst>
            <a:ahLst/>
            <a:cxnLst>
              <a:cxn ang="0">
                <a:pos x="connsiteX0" y="connsiteY0"/>
              </a:cxn>
              <a:cxn ang="0">
                <a:pos x="connsiteX1" y="connsiteY1"/>
              </a:cxn>
              <a:cxn ang="0">
                <a:pos x="connsiteX2" y="connsiteY2"/>
              </a:cxn>
              <a:cxn ang="0">
                <a:pos x="connsiteX3" y="connsiteY3"/>
              </a:cxn>
            </a:cxnLst>
            <a:rect l="l" t="t" r="r" b="b"/>
            <a:pathLst>
              <a:path w="4595691" h="2667001">
                <a:moveTo>
                  <a:pt x="0" y="0"/>
                </a:moveTo>
                <a:lnTo>
                  <a:pt x="4595691" y="0"/>
                </a:lnTo>
                <a:lnTo>
                  <a:pt x="4595691" y="2667001"/>
                </a:lnTo>
                <a:lnTo>
                  <a:pt x="0" y="2667001"/>
                </a:lnTo>
                <a:close/>
              </a:path>
            </a:pathLst>
          </a:custGeom>
        </p:spPr>
      </p:pic>
      <p:pic>
        <p:nvPicPr>
          <p:cNvPr id="24" name="图形 23"/>
          <p:cNvPicPr>
            <a:picLocks noChangeAspect="1"/>
          </p:cNvPicPr>
          <p:nvPr/>
        </p:nvPicPr>
        <p:blipFill>
          <a:blip r:embed="rId6">
            <a:extLst>
              <a:ext uri="{96DAC541-7B7A-43D3-8B79-37D633B846F1}">
                <asvg:svgBlip xmlns:asvg="http://schemas.microsoft.com/office/drawing/2016/SVG/main" r:embed="rId7"/>
              </a:ext>
            </a:extLst>
          </a:blip>
          <a:srcRect t="4157"/>
          <a:stretch>
            <a:fillRect/>
          </a:stretch>
        </p:blipFill>
        <p:spPr>
          <a:xfrm>
            <a:off x="0" y="0"/>
            <a:ext cx="2791388" cy="1611786"/>
          </a:xfrm>
          <a:custGeom>
            <a:avLst/>
            <a:gdLst>
              <a:gd name="connsiteX0" fmla="*/ 0 w 2791388"/>
              <a:gd name="connsiteY0" fmla="*/ 0 h 1611786"/>
              <a:gd name="connsiteX1" fmla="*/ 2791388 w 2791388"/>
              <a:gd name="connsiteY1" fmla="*/ 0 h 1611786"/>
              <a:gd name="connsiteX2" fmla="*/ 2791388 w 2791388"/>
              <a:gd name="connsiteY2" fmla="*/ 1611786 h 1611786"/>
              <a:gd name="connsiteX3" fmla="*/ 0 w 2791388"/>
              <a:gd name="connsiteY3" fmla="*/ 1611786 h 1611786"/>
            </a:gdLst>
            <a:ahLst/>
            <a:cxnLst>
              <a:cxn ang="0">
                <a:pos x="connsiteX0" y="connsiteY0"/>
              </a:cxn>
              <a:cxn ang="0">
                <a:pos x="connsiteX1" y="connsiteY1"/>
              </a:cxn>
              <a:cxn ang="0">
                <a:pos x="connsiteX2" y="connsiteY2"/>
              </a:cxn>
              <a:cxn ang="0">
                <a:pos x="connsiteX3" y="connsiteY3"/>
              </a:cxn>
            </a:cxnLst>
            <a:rect l="l" t="t" r="r" b="b"/>
            <a:pathLst>
              <a:path w="2791388" h="1611786">
                <a:moveTo>
                  <a:pt x="0" y="0"/>
                </a:moveTo>
                <a:lnTo>
                  <a:pt x="2791388" y="0"/>
                </a:lnTo>
                <a:lnTo>
                  <a:pt x="2791388" y="1611786"/>
                </a:lnTo>
                <a:lnTo>
                  <a:pt x="0" y="1611786"/>
                </a:lnTo>
                <a:close/>
              </a:path>
            </a:pathLst>
          </a:custGeom>
        </p:spPr>
      </p:pic>
      <p:pic>
        <p:nvPicPr>
          <p:cNvPr id="11" name="图形 10"/>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33327" y="191349"/>
            <a:ext cx="2116421" cy="1039645"/>
          </a:xfrm>
          <a:prstGeom prst="rect">
            <a:avLst/>
          </a:prstGeom>
        </p:spPr>
      </p:pic>
      <p:pic>
        <p:nvPicPr>
          <p:cNvPr id="12" name="图形 11"/>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26322" y="1603614"/>
            <a:ext cx="2076026" cy="1019803"/>
          </a:xfrm>
          <a:prstGeom prst="rect">
            <a:avLst/>
          </a:prstGeom>
        </p:spPr>
      </p:pic>
      <p:pic>
        <p:nvPicPr>
          <p:cNvPr id="13" name="图形 12"/>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984156" y="-17614"/>
            <a:ext cx="1201212" cy="629206"/>
          </a:xfrm>
          <a:prstGeom prst="rect">
            <a:avLst/>
          </a:prstGeom>
        </p:spPr>
      </p:pic>
      <p:pic>
        <p:nvPicPr>
          <p:cNvPr id="14" name="图形 13"/>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0" y="317690"/>
            <a:ext cx="1212652" cy="697847"/>
          </a:xfrm>
          <a:prstGeom prst="rect">
            <a:avLst/>
          </a:prstGeom>
        </p:spPr>
      </p:pic>
      <p:pic>
        <p:nvPicPr>
          <p:cNvPr id="26" name="图形 25"/>
          <p:cNvPicPr>
            <a:picLocks noChangeAspect="1"/>
          </p:cNvPicPr>
          <p:nvPr/>
        </p:nvPicPr>
        <p:blipFill>
          <a:blip r:embed="rId16">
            <a:extLst>
              <a:ext uri="{96DAC541-7B7A-43D3-8B79-37D633B846F1}">
                <asvg:svgBlip xmlns:asvg="http://schemas.microsoft.com/office/drawing/2016/SVG/main" r:embed="rId17"/>
              </a:ext>
            </a:extLst>
          </a:blip>
          <a:srcRect b="3493"/>
          <a:stretch>
            <a:fillRect/>
          </a:stretch>
        </p:blipFill>
        <p:spPr>
          <a:xfrm>
            <a:off x="8743950" y="4853260"/>
            <a:ext cx="3448050" cy="2004741"/>
          </a:xfrm>
          <a:custGeom>
            <a:avLst/>
            <a:gdLst>
              <a:gd name="connsiteX0" fmla="*/ 0 w 3448050"/>
              <a:gd name="connsiteY0" fmla="*/ 0 h 2004741"/>
              <a:gd name="connsiteX1" fmla="*/ 3448050 w 3448050"/>
              <a:gd name="connsiteY1" fmla="*/ 0 h 2004741"/>
              <a:gd name="connsiteX2" fmla="*/ 3448050 w 3448050"/>
              <a:gd name="connsiteY2" fmla="*/ 2004741 h 2004741"/>
              <a:gd name="connsiteX3" fmla="*/ 0 w 3448050"/>
              <a:gd name="connsiteY3" fmla="*/ 2004741 h 2004741"/>
            </a:gdLst>
            <a:ahLst/>
            <a:cxnLst>
              <a:cxn ang="0">
                <a:pos x="connsiteX0" y="connsiteY0"/>
              </a:cxn>
              <a:cxn ang="0">
                <a:pos x="connsiteX1" y="connsiteY1"/>
              </a:cxn>
              <a:cxn ang="0">
                <a:pos x="connsiteX2" y="connsiteY2"/>
              </a:cxn>
              <a:cxn ang="0">
                <a:pos x="connsiteX3" y="connsiteY3"/>
              </a:cxn>
            </a:cxnLst>
            <a:rect l="l" t="t" r="r" b="b"/>
            <a:pathLst>
              <a:path w="3448050" h="2004741">
                <a:moveTo>
                  <a:pt x="0" y="0"/>
                </a:moveTo>
                <a:lnTo>
                  <a:pt x="3448050" y="0"/>
                </a:lnTo>
                <a:lnTo>
                  <a:pt x="3448050" y="2004741"/>
                </a:lnTo>
                <a:lnTo>
                  <a:pt x="0" y="2004741"/>
                </a:lnTo>
                <a:close/>
              </a:path>
            </a:pathLst>
          </a:custGeom>
        </p:spPr>
      </p:pic>
      <p:pic>
        <p:nvPicPr>
          <p:cNvPr id="17" name="图形 16"/>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810761" y="5553258"/>
            <a:ext cx="2263036" cy="1111666"/>
          </a:xfrm>
          <a:prstGeom prst="rect">
            <a:avLst/>
          </a:prstGeom>
        </p:spPr>
      </p:pic>
      <p:pic>
        <p:nvPicPr>
          <p:cNvPr id="18" name="图形 17"/>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10604913" y="4580606"/>
            <a:ext cx="1497923" cy="862012"/>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bg>
      <p:bgPr>
        <a:solidFill>
          <a:srgbClr val="F7F7F7"/>
        </a:solidFill>
        <a:effectLst/>
      </p:bgPr>
    </p:bg>
    <p:spTree>
      <p:nvGrpSpPr>
        <p:cNvPr id="1" name=""/>
        <p:cNvGrpSpPr/>
        <p:nvPr/>
      </p:nvGrpSpPr>
      <p:grpSpPr>
        <a:xfrm>
          <a:off x="0" y="0"/>
          <a:ext cx="0" cy="0"/>
          <a:chOff x="0" y="0"/>
          <a:chExt cx="0" cy="0"/>
        </a:xfrm>
      </p:grpSpPr>
      <p:pic>
        <p:nvPicPr>
          <p:cNvPr id="24" name="图形 23"/>
          <p:cNvPicPr>
            <a:picLocks noChangeAspect="1"/>
          </p:cNvPicPr>
          <p:nvPr/>
        </p:nvPicPr>
        <p:blipFill>
          <a:blip r:embed="rId2">
            <a:extLst>
              <a:ext uri="{96DAC541-7B7A-43D3-8B79-37D633B846F1}">
                <asvg:svgBlip xmlns:asvg="http://schemas.microsoft.com/office/drawing/2016/SVG/main" r:embed="rId3"/>
              </a:ext>
            </a:extLst>
          </a:blip>
          <a:srcRect t="4157"/>
          <a:stretch>
            <a:fillRect/>
          </a:stretch>
        </p:blipFill>
        <p:spPr>
          <a:xfrm>
            <a:off x="0" y="0"/>
            <a:ext cx="1957522" cy="1130300"/>
          </a:xfrm>
          <a:custGeom>
            <a:avLst/>
            <a:gdLst>
              <a:gd name="connsiteX0" fmla="*/ 0 w 2791388"/>
              <a:gd name="connsiteY0" fmla="*/ 0 h 1611786"/>
              <a:gd name="connsiteX1" fmla="*/ 2791388 w 2791388"/>
              <a:gd name="connsiteY1" fmla="*/ 0 h 1611786"/>
              <a:gd name="connsiteX2" fmla="*/ 2791388 w 2791388"/>
              <a:gd name="connsiteY2" fmla="*/ 1611786 h 1611786"/>
              <a:gd name="connsiteX3" fmla="*/ 0 w 2791388"/>
              <a:gd name="connsiteY3" fmla="*/ 1611786 h 1611786"/>
            </a:gdLst>
            <a:ahLst/>
            <a:cxnLst>
              <a:cxn ang="0">
                <a:pos x="connsiteX0" y="connsiteY0"/>
              </a:cxn>
              <a:cxn ang="0">
                <a:pos x="connsiteX1" y="connsiteY1"/>
              </a:cxn>
              <a:cxn ang="0">
                <a:pos x="connsiteX2" y="connsiteY2"/>
              </a:cxn>
              <a:cxn ang="0">
                <a:pos x="connsiteX3" y="connsiteY3"/>
              </a:cxn>
            </a:cxnLst>
            <a:rect l="l" t="t" r="r" b="b"/>
            <a:pathLst>
              <a:path w="2791388" h="1611786">
                <a:moveTo>
                  <a:pt x="0" y="0"/>
                </a:moveTo>
                <a:lnTo>
                  <a:pt x="2791388" y="0"/>
                </a:lnTo>
                <a:lnTo>
                  <a:pt x="2791388" y="1611786"/>
                </a:lnTo>
                <a:lnTo>
                  <a:pt x="0" y="1611786"/>
                </a:lnTo>
                <a:close/>
              </a:path>
            </a:pathLst>
          </a:custGeom>
        </p:spPr>
      </p:pic>
      <p:pic>
        <p:nvPicPr>
          <p:cNvPr id="26" name="图形 25"/>
          <p:cNvPicPr>
            <a:picLocks noChangeAspect="1"/>
          </p:cNvPicPr>
          <p:nvPr/>
        </p:nvPicPr>
        <p:blipFill>
          <a:blip r:embed="rId4">
            <a:extLst>
              <a:ext uri="{96DAC541-7B7A-43D3-8B79-37D633B846F1}">
                <asvg:svgBlip xmlns:asvg="http://schemas.microsoft.com/office/drawing/2016/SVG/main" r:embed="rId5"/>
              </a:ext>
            </a:extLst>
          </a:blip>
          <a:srcRect b="3493"/>
          <a:stretch>
            <a:fillRect/>
          </a:stretch>
        </p:blipFill>
        <p:spPr>
          <a:xfrm>
            <a:off x="10029508" y="5600700"/>
            <a:ext cx="2162492" cy="1257301"/>
          </a:xfrm>
          <a:custGeom>
            <a:avLst/>
            <a:gdLst>
              <a:gd name="connsiteX0" fmla="*/ 0 w 3448050"/>
              <a:gd name="connsiteY0" fmla="*/ 0 h 2004741"/>
              <a:gd name="connsiteX1" fmla="*/ 3448050 w 3448050"/>
              <a:gd name="connsiteY1" fmla="*/ 0 h 2004741"/>
              <a:gd name="connsiteX2" fmla="*/ 3448050 w 3448050"/>
              <a:gd name="connsiteY2" fmla="*/ 2004741 h 2004741"/>
              <a:gd name="connsiteX3" fmla="*/ 0 w 3448050"/>
              <a:gd name="connsiteY3" fmla="*/ 2004741 h 2004741"/>
            </a:gdLst>
            <a:ahLst/>
            <a:cxnLst>
              <a:cxn ang="0">
                <a:pos x="connsiteX0" y="connsiteY0"/>
              </a:cxn>
              <a:cxn ang="0">
                <a:pos x="connsiteX1" y="connsiteY1"/>
              </a:cxn>
              <a:cxn ang="0">
                <a:pos x="connsiteX2" y="connsiteY2"/>
              </a:cxn>
              <a:cxn ang="0">
                <a:pos x="connsiteX3" y="connsiteY3"/>
              </a:cxn>
            </a:cxnLst>
            <a:rect l="l" t="t" r="r" b="b"/>
            <a:pathLst>
              <a:path w="3448050" h="2004741">
                <a:moveTo>
                  <a:pt x="0" y="0"/>
                </a:moveTo>
                <a:lnTo>
                  <a:pt x="3448050" y="0"/>
                </a:lnTo>
                <a:lnTo>
                  <a:pt x="3448050" y="2004741"/>
                </a:lnTo>
                <a:lnTo>
                  <a:pt x="0" y="2004741"/>
                </a:lnTo>
                <a:close/>
              </a:path>
            </a:pathLst>
          </a:custGeom>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标题幻灯片">
    <p:bg>
      <p:bgPr>
        <a:solidFill>
          <a:srgbClr val="F7F7F7"/>
        </a:solidFill>
        <a:effectLst/>
      </p:bgPr>
    </p:bg>
    <p:spTree>
      <p:nvGrpSpPr>
        <p:cNvPr id="1" name=""/>
        <p:cNvGrpSpPr/>
        <p:nvPr/>
      </p:nvGrpSpPr>
      <p:grpSpPr>
        <a:xfrm>
          <a:off x="0" y="0"/>
          <a:ext cx="0" cy="0"/>
          <a:chOff x="0" y="0"/>
          <a:chExt cx="0" cy="0"/>
        </a:xfrm>
      </p:grpSpPr>
      <p:pic>
        <p:nvPicPr>
          <p:cNvPr id="24" name="图形 23"/>
          <p:cNvPicPr>
            <a:picLocks noChangeAspect="1"/>
          </p:cNvPicPr>
          <p:nvPr/>
        </p:nvPicPr>
        <p:blipFill>
          <a:blip r:embed="rId2">
            <a:extLst>
              <a:ext uri="{96DAC541-7B7A-43D3-8B79-37D633B846F1}">
                <asvg:svgBlip xmlns:asvg="http://schemas.microsoft.com/office/drawing/2016/SVG/main" r:embed="rId3"/>
              </a:ext>
            </a:extLst>
          </a:blip>
          <a:srcRect t="4157"/>
          <a:stretch>
            <a:fillRect/>
          </a:stretch>
        </p:blipFill>
        <p:spPr>
          <a:xfrm>
            <a:off x="0" y="0"/>
            <a:ext cx="1957522" cy="1130300"/>
          </a:xfrm>
          <a:custGeom>
            <a:avLst/>
            <a:gdLst>
              <a:gd name="connsiteX0" fmla="*/ 0 w 2791388"/>
              <a:gd name="connsiteY0" fmla="*/ 0 h 1611786"/>
              <a:gd name="connsiteX1" fmla="*/ 2791388 w 2791388"/>
              <a:gd name="connsiteY1" fmla="*/ 0 h 1611786"/>
              <a:gd name="connsiteX2" fmla="*/ 2791388 w 2791388"/>
              <a:gd name="connsiteY2" fmla="*/ 1611786 h 1611786"/>
              <a:gd name="connsiteX3" fmla="*/ 0 w 2791388"/>
              <a:gd name="connsiteY3" fmla="*/ 1611786 h 1611786"/>
            </a:gdLst>
            <a:ahLst/>
            <a:cxnLst>
              <a:cxn ang="0">
                <a:pos x="connsiteX0" y="connsiteY0"/>
              </a:cxn>
              <a:cxn ang="0">
                <a:pos x="connsiteX1" y="connsiteY1"/>
              </a:cxn>
              <a:cxn ang="0">
                <a:pos x="connsiteX2" y="connsiteY2"/>
              </a:cxn>
              <a:cxn ang="0">
                <a:pos x="connsiteX3" y="connsiteY3"/>
              </a:cxn>
            </a:cxnLst>
            <a:rect l="l" t="t" r="r" b="b"/>
            <a:pathLst>
              <a:path w="2791388" h="1611786">
                <a:moveTo>
                  <a:pt x="0" y="0"/>
                </a:moveTo>
                <a:lnTo>
                  <a:pt x="2791388" y="0"/>
                </a:lnTo>
                <a:lnTo>
                  <a:pt x="2791388" y="1611786"/>
                </a:lnTo>
                <a:lnTo>
                  <a:pt x="0" y="1611786"/>
                </a:lnTo>
                <a:close/>
              </a:path>
            </a:pathLst>
          </a:custGeom>
        </p:spPr>
      </p:pic>
      <p:pic>
        <p:nvPicPr>
          <p:cNvPr id="26" name="图形 25"/>
          <p:cNvPicPr>
            <a:picLocks noChangeAspect="1"/>
          </p:cNvPicPr>
          <p:nvPr/>
        </p:nvPicPr>
        <p:blipFill>
          <a:blip r:embed="rId4">
            <a:extLst>
              <a:ext uri="{96DAC541-7B7A-43D3-8B79-37D633B846F1}">
                <asvg:svgBlip xmlns:asvg="http://schemas.microsoft.com/office/drawing/2016/SVG/main" r:embed="rId5"/>
              </a:ext>
            </a:extLst>
          </a:blip>
          <a:srcRect b="3493"/>
          <a:stretch>
            <a:fillRect/>
          </a:stretch>
        </p:blipFill>
        <p:spPr>
          <a:xfrm>
            <a:off x="10029508" y="5600700"/>
            <a:ext cx="2162492" cy="1257301"/>
          </a:xfrm>
          <a:custGeom>
            <a:avLst/>
            <a:gdLst>
              <a:gd name="connsiteX0" fmla="*/ 0 w 3448050"/>
              <a:gd name="connsiteY0" fmla="*/ 0 h 2004741"/>
              <a:gd name="connsiteX1" fmla="*/ 3448050 w 3448050"/>
              <a:gd name="connsiteY1" fmla="*/ 0 h 2004741"/>
              <a:gd name="connsiteX2" fmla="*/ 3448050 w 3448050"/>
              <a:gd name="connsiteY2" fmla="*/ 2004741 h 2004741"/>
              <a:gd name="connsiteX3" fmla="*/ 0 w 3448050"/>
              <a:gd name="connsiteY3" fmla="*/ 2004741 h 2004741"/>
            </a:gdLst>
            <a:ahLst/>
            <a:cxnLst>
              <a:cxn ang="0">
                <a:pos x="connsiteX0" y="connsiteY0"/>
              </a:cxn>
              <a:cxn ang="0">
                <a:pos x="connsiteX1" y="connsiteY1"/>
              </a:cxn>
              <a:cxn ang="0">
                <a:pos x="connsiteX2" y="connsiteY2"/>
              </a:cxn>
              <a:cxn ang="0">
                <a:pos x="connsiteX3" y="connsiteY3"/>
              </a:cxn>
            </a:cxnLst>
            <a:rect l="l" t="t" r="r" b="b"/>
            <a:pathLst>
              <a:path w="3448050" h="2004741">
                <a:moveTo>
                  <a:pt x="0" y="0"/>
                </a:moveTo>
                <a:lnTo>
                  <a:pt x="3448050" y="0"/>
                </a:lnTo>
                <a:lnTo>
                  <a:pt x="3448050" y="2004741"/>
                </a:lnTo>
                <a:lnTo>
                  <a:pt x="0" y="2004741"/>
                </a:lnTo>
                <a:close/>
              </a:path>
            </a:pathLst>
          </a:custGeom>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标题幻灯片">
    <p:bg>
      <p:bgPr>
        <a:solidFill>
          <a:srgbClr val="F7F7F7"/>
        </a:solidFill>
        <a:effectLst/>
      </p:bgPr>
    </p:bg>
    <p:spTree>
      <p:nvGrpSpPr>
        <p:cNvPr id="1" name=""/>
        <p:cNvGrpSpPr/>
        <p:nvPr/>
      </p:nvGrpSpPr>
      <p:grpSpPr>
        <a:xfrm>
          <a:off x="0" y="0"/>
          <a:ext cx="0" cy="0"/>
          <a:chOff x="0" y="0"/>
          <a:chExt cx="0" cy="0"/>
        </a:xfrm>
      </p:grpSpPr>
      <p:pic>
        <p:nvPicPr>
          <p:cNvPr id="20" name="图形 19"/>
          <p:cNvPicPr>
            <a:picLocks noChangeAspect="1"/>
          </p:cNvPicPr>
          <p:nvPr/>
        </p:nvPicPr>
        <p:blipFill>
          <a:blip r:embed="rId2">
            <a:extLst>
              <a:ext uri="{96DAC541-7B7A-43D3-8B79-37D633B846F1}">
                <asvg:svgBlip xmlns:asvg="http://schemas.microsoft.com/office/drawing/2016/SVG/main" r:embed="rId3"/>
              </a:ext>
            </a:extLst>
          </a:blip>
          <a:srcRect t="1621"/>
          <a:stretch>
            <a:fillRect/>
          </a:stretch>
        </p:blipFill>
        <p:spPr>
          <a:xfrm>
            <a:off x="1251330" y="0"/>
            <a:ext cx="4644687" cy="1069197"/>
          </a:xfrm>
          <a:custGeom>
            <a:avLst/>
            <a:gdLst>
              <a:gd name="connsiteX0" fmla="*/ 0 w 4644687"/>
              <a:gd name="connsiteY0" fmla="*/ 0 h 1069197"/>
              <a:gd name="connsiteX1" fmla="*/ 4644687 w 4644687"/>
              <a:gd name="connsiteY1" fmla="*/ 0 h 1069197"/>
              <a:gd name="connsiteX2" fmla="*/ 4644687 w 4644687"/>
              <a:gd name="connsiteY2" fmla="*/ 1069197 h 1069197"/>
              <a:gd name="connsiteX3" fmla="*/ 0 w 4644687"/>
              <a:gd name="connsiteY3" fmla="*/ 1069197 h 1069197"/>
            </a:gdLst>
            <a:ahLst/>
            <a:cxnLst>
              <a:cxn ang="0">
                <a:pos x="connsiteX0" y="connsiteY0"/>
              </a:cxn>
              <a:cxn ang="0">
                <a:pos x="connsiteX1" y="connsiteY1"/>
              </a:cxn>
              <a:cxn ang="0">
                <a:pos x="connsiteX2" y="connsiteY2"/>
              </a:cxn>
              <a:cxn ang="0">
                <a:pos x="connsiteX3" y="connsiteY3"/>
              </a:cxn>
            </a:cxnLst>
            <a:rect l="l" t="t" r="r" b="b"/>
            <a:pathLst>
              <a:path w="4644687" h="1069197">
                <a:moveTo>
                  <a:pt x="0" y="0"/>
                </a:moveTo>
                <a:lnTo>
                  <a:pt x="4644687" y="0"/>
                </a:lnTo>
                <a:lnTo>
                  <a:pt x="4644687" y="1069197"/>
                </a:lnTo>
                <a:lnTo>
                  <a:pt x="0" y="1069197"/>
                </a:lnTo>
                <a:close/>
              </a:path>
            </a:pathLst>
          </a:custGeom>
        </p:spPr>
      </p:pic>
      <p:pic>
        <p:nvPicPr>
          <p:cNvPr id="22" name="图形 21"/>
          <p:cNvPicPr>
            <a:picLocks noChangeAspect="1"/>
          </p:cNvPicPr>
          <p:nvPr/>
        </p:nvPicPr>
        <p:blipFill>
          <a:blip r:embed="rId4">
            <a:extLst>
              <a:ext uri="{96DAC541-7B7A-43D3-8B79-37D633B846F1}">
                <asvg:svgBlip xmlns:asvg="http://schemas.microsoft.com/office/drawing/2016/SVG/main" r:embed="rId5"/>
              </a:ext>
            </a:extLst>
          </a:blip>
          <a:srcRect t="3780"/>
          <a:stretch>
            <a:fillRect/>
          </a:stretch>
        </p:blipFill>
        <p:spPr>
          <a:xfrm>
            <a:off x="0" y="1"/>
            <a:ext cx="4595691" cy="2667001"/>
          </a:xfrm>
          <a:custGeom>
            <a:avLst/>
            <a:gdLst>
              <a:gd name="connsiteX0" fmla="*/ 0 w 4595691"/>
              <a:gd name="connsiteY0" fmla="*/ 0 h 2667001"/>
              <a:gd name="connsiteX1" fmla="*/ 4595691 w 4595691"/>
              <a:gd name="connsiteY1" fmla="*/ 0 h 2667001"/>
              <a:gd name="connsiteX2" fmla="*/ 4595691 w 4595691"/>
              <a:gd name="connsiteY2" fmla="*/ 2667001 h 2667001"/>
              <a:gd name="connsiteX3" fmla="*/ 0 w 4595691"/>
              <a:gd name="connsiteY3" fmla="*/ 2667001 h 2667001"/>
            </a:gdLst>
            <a:ahLst/>
            <a:cxnLst>
              <a:cxn ang="0">
                <a:pos x="connsiteX0" y="connsiteY0"/>
              </a:cxn>
              <a:cxn ang="0">
                <a:pos x="connsiteX1" y="connsiteY1"/>
              </a:cxn>
              <a:cxn ang="0">
                <a:pos x="connsiteX2" y="connsiteY2"/>
              </a:cxn>
              <a:cxn ang="0">
                <a:pos x="connsiteX3" y="connsiteY3"/>
              </a:cxn>
            </a:cxnLst>
            <a:rect l="l" t="t" r="r" b="b"/>
            <a:pathLst>
              <a:path w="4595691" h="2667001">
                <a:moveTo>
                  <a:pt x="0" y="0"/>
                </a:moveTo>
                <a:lnTo>
                  <a:pt x="4595691" y="0"/>
                </a:lnTo>
                <a:lnTo>
                  <a:pt x="4595691" y="2667001"/>
                </a:lnTo>
                <a:lnTo>
                  <a:pt x="0" y="2667001"/>
                </a:lnTo>
                <a:close/>
              </a:path>
            </a:pathLst>
          </a:custGeom>
        </p:spPr>
      </p:pic>
      <p:pic>
        <p:nvPicPr>
          <p:cNvPr id="24" name="图形 23"/>
          <p:cNvPicPr>
            <a:picLocks noChangeAspect="1"/>
          </p:cNvPicPr>
          <p:nvPr/>
        </p:nvPicPr>
        <p:blipFill>
          <a:blip r:embed="rId6">
            <a:extLst>
              <a:ext uri="{96DAC541-7B7A-43D3-8B79-37D633B846F1}">
                <asvg:svgBlip xmlns:asvg="http://schemas.microsoft.com/office/drawing/2016/SVG/main" r:embed="rId7"/>
              </a:ext>
            </a:extLst>
          </a:blip>
          <a:srcRect t="4157"/>
          <a:stretch>
            <a:fillRect/>
          </a:stretch>
        </p:blipFill>
        <p:spPr>
          <a:xfrm>
            <a:off x="0" y="0"/>
            <a:ext cx="2791388" cy="1611786"/>
          </a:xfrm>
          <a:custGeom>
            <a:avLst/>
            <a:gdLst>
              <a:gd name="connsiteX0" fmla="*/ 0 w 2791388"/>
              <a:gd name="connsiteY0" fmla="*/ 0 h 1611786"/>
              <a:gd name="connsiteX1" fmla="*/ 2791388 w 2791388"/>
              <a:gd name="connsiteY1" fmla="*/ 0 h 1611786"/>
              <a:gd name="connsiteX2" fmla="*/ 2791388 w 2791388"/>
              <a:gd name="connsiteY2" fmla="*/ 1611786 h 1611786"/>
              <a:gd name="connsiteX3" fmla="*/ 0 w 2791388"/>
              <a:gd name="connsiteY3" fmla="*/ 1611786 h 1611786"/>
            </a:gdLst>
            <a:ahLst/>
            <a:cxnLst>
              <a:cxn ang="0">
                <a:pos x="connsiteX0" y="connsiteY0"/>
              </a:cxn>
              <a:cxn ang="0">
                <a:pos x="connsiteX1" y="connsiteY1"/>
              </a:cxn>
              <a:cxn ang="0">
                <a:pos x="connsiteX2" y="connsiteY2"/>
              </a:cxn>
              <a:cxn ang="0">
                <a:pos x="connsiteX3" y="connsiteY3"/>
              </a:cxn>
            </a:cxnLst>
            <a:rect l="l" t="t" r="r" b="b"/>
            <a:pathLst>
              <a:path w="2791388" h="1611786">
                <a:moveTo>
                  <a:pt x="0" y="0"/>
                </a:moveTo>
                <a:lnTo>
                  <a:pt x="2791388" y="0"/>
                </a:lnTo>
                <a:lnTo>
                  <a:pt x="2791388" y="1611786"/>
                </a:lnTo>
                <a:lnTo>
                  <a:pt x="0" y="1611786"/>
                </a:lnTo>
                <a:close/>
              </a:path>
            </a:pathLst>
          </a:custGeom>
        </p:spPr>
      </p:pic>
      <p:pic>
        <p:nvPicPr>
          <p:cNvPr id="11" name="图形 10"/>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33327" y="191349"/>
            <a:ext cx="2116421" cy="1039645"/>
          </a:xfrm>
          <a:prstGeom prst="rect">
            <a:avLst/>
          </a:prstGeom>
        </p:spPr>
      </p:pic>
      <p:pic>
        <p:nvPicPr>
          <p:cNvPr id="12" name="图形 11"/>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26322" y="1603614"/>
            <a:ext cx="2076026" cy="1019803"/>
          </a:xfrm>
          <a:prstGeom prst="rect">
            <a:avLst/>
          </a:prstGeom>
        </p:spPr>
      </p:pic>
      <p:pic>
        <p:nvPicPr>
          <p:cNvPr id="13" name="图形 12"/>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984156" y="-17614"/>
            <a:ext cx="1201212" cy="629206"/>
          </a:xfrm>
          <a:prstGeom prst="rect">
            <a:avLst/>
          </a:prstGeom>
        </p:spPr>
      </p:pic>
      <p:pic>
        <p:nvPicPr>
          <p:cNvPr id="14" name="图形 13"/>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0" y="317690"/>
            <a:ext cx="1212652" cy="697847"/>
          </a:xfrm>
          <a:prstGeom prst="rect">
            <a:avLst/>
          </a:prstGeom>
        </p:spPr>
      </p:pic>
      <p:pic>
        <p:nvPicPr>
          <p:cNvPr id="26" name="图形 25"/>
          <p:cNvPicPr>
            <a:picLocks noChangeAspect="1"/>
          </p:cNvPicPr>
          <p:nvPr/>
        </p:nvPicPr>
        <p:blipFill>
          <a:blip r:embed="rId16">
            <a:extLst>
              <a:ext uri="{96DAC541-7B7A-43D3-8B79-37D633B846F1}">
                <asvg:svgBlip xmlns:asvg="http://schemas.microsoft.com/office/drawing/2016/SVG/main" r:embed="rId17"/>
              </a:ext>
            </a:extLst>
          </a:blip>
          <a:srcRect b="3493"/>
          <a:stretch>
            <a:fillRect/>
          </a:stretch>
        </p:blipFill>
        <p:spPr>
          <a:xfrm>
            <a:off x="8743950" y="4853260"/>
            <a:ext cx="3448050" cy="2004741"/>
          </a:xfrm>
          <a:custGeom>
            <a:avLst/>
            <a:gdLst>
              <a:gd name="connsiteX0" fmla="*/ 0 w 3448050"/>
              <a:gd name="connsiteY0" fmla="*/ 0 h 2004741"/>
              <a:gd name="connsiteX1" fmla="*/ 3448050 w 3448050"/>
              <a:gd name="connsiteY1" fmla="*/ 0 h 2004741"/>
              <a:gd name="connsiteX2" fmla="*/ 3448050 w 3448050"/>
              <a:gd name="connsiteY2" fmla="*/ 2004741 h 2004741"/>
              <a:gd name="connsiteX3" fmla="*/ 0 w 3448050"/>
              <a:gd name="connsiteY3" fmla="*/ 2004741 h 2004741"/>
            </a:gdLst>
            <a:ahLst/>
            <a:cxnLst>
              <a:cxn ang="0">
                <a:pos x="connsiteX0" y="connsiteY0"/>
              </a:cxn>
              <a:cxn ang="0">
                <a:pos x="connsiteX1" y="connsiteY1"/>
              </a:cxn>
              <a:cxn ang="0">
                <a:pos x="connsiteX2" y="connsiteY2"/>
              </a:cxn>
              <a:cxn ang="0">
                <a:pos x="connsiteX3" y="connsiteY3"/>
              </a:cxn>
            </a:cxnLst>
            <a:rect l="l" t="t" r="r" b="b"/>
            <a:pathLst>
              <a:path w="3448050" h="2004741">
                <a:moveTo>
                  <a:pt x="0" y="0"/>
                </a:moveTo>
                <a:lnTo>
                  <a:pt x="3448050" y="0"/>
                </a:lnTo>
                <a:lnTo>
                  <a:pt x="3448050" y="2004741"/>
                </a:lnTo>
                <a:lnTo>
                  <a:pt x="0" y="2004741"/>
                </a:lnTo>
                <a:close/>
              </a:path>
            </a:pathLst>
          </a:custGeom>
        </p:spPr>
      </p:pic>
      <p:pic>
        <p:nvPicPr>
          <p:cNvPr id="17" name="图形 16"/>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810761" y="5553258"/>
            <a:ext cx="2263036" cy="1111666"/>
          </a:xfrm>
          <a:prstGeom prst="rect">
            <a:avLst/>
          </a:prstGeom>
        </p:spPr>
      </p:pic>
      <p:pic>
        <p:nvPicPr>
          <p:cNvPr id="18" name="图形 17"/>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10604913" y="4580606"/>
            <a:ext cx="1497923" cy="862012"/>
          </a:xfrm>
          <a:prstGeom prst="rect">
            <a:avLst/>
          </a:prstGeom>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标题幻灯片">
    <p:bg>
      <p:bgPr>
        <a:solidFill>
          <a:srgbClr val="F7F7F7"/>
        </a:solidFill>
        <a:effectLst/>
      </p:bgPr>
    </p:bg>
    <p:spTree>
      <p:nvGrpSpPr>
        <p:cNvPr id="1" name=""/>
        <p:cNvGrpSpPr/>
        <p:nvPr/>
      </p:nvGrpSpPr>
      <p:grpSpPr>
        <a:xfrm>
          <a:off x="0" y="0"/>
          <a:ext cx="0" cy="0"/>
          <a:chOff x="0" y="0"/>
          <a:chExt cx="0" cy="0"/>
        </a:xfrm>
      </p:grpSpPr>
      <p:pic>
        <p:nvPicPr>
          <p:cNvPr id="24" name="图形 23"/>
          <p:cNvPicPr>
            <a:picLocks noChangeAspect="1"/>
          </p:cNvPicPr>
          <p:nvPr/>
        </p:nvPicPr>
        <p:blipFill>
          <a:blip r:embed="rId2">
            <a:extLst>
              <a:ext uri="{96DAC541-7B7A-43D3-8B79-37D633B846F1}">
                <asvg:svgBlip xmlns:asvg="http://schemas.microsoft.com/office/drawing/2016/SVG/main" r:embed="rId3"/>
              </a:ext>
            </a:extLst>
          </a:blip>
          <a:srcRect t="4157"/>
          <a:stretch>
            <a:fillRect/>
          </a:stretch>
        </p:blipFill>
        <p:spPr>
          <a:xfrm>
            <a:off x="0" y="0"/>
            <a:ext cx="1957522" cy="1130300"/>
          </a:xfrm>
          <a:custGeom>
            <a:avLst/>
            <a:gdLst>
              <a:gd name="connsiteX0" fmla="*/ 0 w 2791388"/>
              <a:gd name="connsiteY0" fmla="*/ 0 h 1611786"/>
              <a:gd name="connsiteX1" fmla="*/ 2791388 w 2791388"/>
              <a:gd name="connsiteY1" fmla="*/ 0 h 1611786"/>
              <a:gd name="connsiteX2" fmla="*/ 2791388 w 2791388"/>
              <a:gd name="connsiteY2" fmla="*/ 1611786 h 1611786"/>
              <a:gd name="connsiteX3" fmla="*/ 0 w 2791388"/>
              <a:gd name="connsiteY3" fmla="*/ 1611786 h 1611786"/>
            </a:gdLst>
            <a:ahLst/>
            <a:cxnLst>
              <a:cxn ang="0">
                <a:pos x="connsiteX0" y="connsiteY0"/>
              </a:cxn>
              <a:cxn ang="0">
                <a:pos x="connsiteX1" y="connsiteY1"/>
              </a:cxn>
              <a:cxn ang="0">
                <a:pos x="connsiteX2" y="connsiteY2"/>
              </a:cxn>
              <a:cxn ang="0">
                <a:pos x="connsiteX3" y="connsiteY3"/>
              </a:cxn>
            </a:cxnLst>
            <a:rect l="l" t="t" r="r" b="b"/>
            <a:pathLst>
              <a:path w="2791388" h="1611786">
                <a:moveTo>
                  <a:pt x="0" y="0"/>
                </a:moveTo>
                <a:lnTo>
                  <a:pt x="2791388" y="0"/>
                </a:lnTo>
                <a:lnTo>
                  <a:pt x="2791388" y="1611786"/>
                </a:lnTo>
                <a:lnTo>
                  <a:pt x="0" y="1611786"/>
                </a:lnTo>
                <a:close/>
              </a:path>
            </a:pathLst>
          </a:custGeom>
        </p:spPr>
      </p:pic>
      <p:pic>
        <p:nvPicPr>
          <p:cNvPr id="26" name="图形 25"/>
          <p:cNvPicPr>
            <a:picLocks noChangeAspect="1"/>
          </p:cNvPicPr>
          <p:nvPr/>
        </p:nvPicPr>
        <p:blipFill>
          <a:blip r:embed="rId4">
            <a:extLst>
              <a:ext uri="{96DAC541-7B7A-43D3-8B79-37D633B846F1}">
                <asvg:svgBlip xmlns:asvg="http://schemas.microsoft.com/office/drawing/2016/SVG/main" r:embed="rId5"/>
              </a:ext>
            </a:extLst>
          </a:blip>
          <a:srcRect b="3493"/>
          <a:stretch>
            <a:fillRect/>
          </a:stretch>
        </p:blipFill>
        <p:spPr>
          <a:xfrm>
            <a:off x="10029508" y="5600700"/>
            <a:ext cx="2162492" cy="1257301"/>
          </a:xfrm>
          <a:custGeom>
            <a:avLst/>
            <a:gdLst>
              <a:gd name="connsiteX0" fmla="*/ 0 w 3448050"/>
              <a:gd name="connsiteY0" fmla="*/ 0 h 2004741"/>
              <a:gd name="connsiteX1" fmla="*/ 3448050 w 3448050"/>
              <a:gd name="connsiteY1" fmla="*/ 0 h 2004741"/>
              <a:gd name="connsiteX2" fmla="*/ 3448050 w 3448050"/>
              <a:gd name="connsiteY2" fmla="*/ 2004741 h 2004741"/>
              <a:gd name="connsiteX3" fmla="*/ 0 w 3448050"/>
              <a:gd name="connsiteY3" fmla="*/ 2004741 h 2004741"/>
            </a:gdLst>
            <a:ahLst/>
            <a:cxnLst>
              <a:cxn ang="0">
                <a:pos x="connsiteX0" y="connsiteY0"/>
              </a:cxn>
              <a:cxn ang="0">
                <a:pos x="connsiteX1" y="connsiteY1"/>
              </a:cxn>
              <a:cxn ang="0">
                <a:pos x="connsiteX2" y="connsiteY2"/>
              </a:cxn>
              <a:cxn ang="0">
                <a:pos x="connsiteX3" y="connsiteY3"/>
              </a:cxn>
            </a:cxnLst>
            <a:rect l="l" t="t" r="r" b="b"/>
            <a:pathLst>
              <a:path w="3448050" h="2004741">
                <a:moveTo>
                  <a:pt x="0" y="0"/>
                </a:moveTo>
                <a:lnTo>
                  <a:pt x="3448050" y="0"/>
                </a:lnTo>
                <a:lnTo>
                  <a:pt x="3448050" y="2004741"/>
                </a:lnTo>
                <a:lnTo>
                  <a:pt x="0" y="2004741"/>
                </a:lnTo>
                <a:close/>
              </a:path>
            </a:pathLst>
          </a:custGeom>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标题幻灯片">
    <p:bg>
      <p:bgPr>
        <a:solidFill>
          <a:srgbClr val="F7F7F7"/>
        </a:solidFill>
        <a:effectLst/>
      </p:bgPr>
    </p:bg>
    <p:spTree>
      <p:nvGrpSpPr>
        <p:cNvPr id="1" name=""/>
        <p:cNvGrpSpPr/>
        <p:nvPr/>
      </p:nvGrpSpPr>
      <p:grpSpPr>
        <a:xfrm>
          <a:off x="0" y="0"/>
          <a:ext cx="0" cy="0"/>
          <a:chOff x="0" y="0"/>
          <a:chExt cx="0" cy="0"/>
        </a:xfrm>
      </p:grpSpPr>
      <p:pic>
        <p:nvPicPr>
          <p:cNvPr id="20" name="图形 19"/>
          <p:cNvPicPr>
            <a:picLocks noChangeAspect="1"/>
          </p:cNvPicPr>
          <p:nvPr/>
        </p:nvPicPr>
        <p:blipFill>
          <a:blip r:embed="rId2">
            <a:extLst>
              <a:ext uri="{96DAC541-7B7A-43D3-8B79-37D633B846F1}">
                <asvg:svgBlip xmlns:asvg="http://schemas.microsoft.com/office/drawing/2016/SVG/main" r:embed="rId3"/>
              </a:ext>
            </a:extLst>
          </a:blip>
          <a:srcRect t="1621"/>
          <a:stretch>
            <a:fillRect/>
          </a:stretch>
        </p:blipFill>
        <p:spPr>
          <a:xfrm>
            <a:off x="1251330" y="0"/>
            <a:ext cx="4644687" cy="1069197"/>
          </a:xfrm>
          <a:custGeom>
            <a:avLst/>
            <a:gdLst>
              <a:gd name="connsiteX0" fmla="*/ 0 w 4644687"/>
              <a:gd name="connsiteY0" fmla="*/ 0 h 1069197"/>
              <a:gd name="connsiteX1" fmla="*/ 4644687 w 4644687"/>
              <a:gd name="connsiteY1" fmla="*/ 0 h 1069197"/>
              <a:gd name="connsiteX2" fmla="*/ 4644687 w 4644687"/>
              <a:gd name="connsiteY2" fmla="*/ 1069197 h 1069197"/>
              <a:gd name="connsiteX3" fmla="*/ 0 w 4644687"/>
              <a:gd name="connsiteY3" fmla="*/ 1069197 h 1069197"/>
            </a:gdLst>
            <a:ahLst/>
            <a:cxnLst>
              <a:cxn ang="0">
                <a:pos x="connsiteX0" y="connsiteY0"/>
              </a:cxn>
              <a:cxn ang="0">
                <a:pos x="connsiteX1" y="connsiteY1"/>
              </a:cxn>
              <a:cxn ang="0">
                <a:pos x="connsiteX2" y="connsiteY2"/>
              </a:cxn>
              <a:cxn ang="0">
                <a:pos x="connsiteX3" y="connsiteY3"/>
              </a:cxn>
            </a:cxnLst>
            <a:rect l="l" t="t" r="r" b="b"/>
            <a:pathLst>
              <a:path w="4644687" h="1069197">
                <a:moveTo>
                  <a:pt x="0" y="0"/>
                </a:moveTo>
                <a:lnTo>
                  <a:pt x="4644687" y="0"/>
                </a:lnTo>
                <a:lnTo>
                  <a:pt x="4644687" y="1069197"/>
                </a:lnTo>
                <a:lnTo>
                  <a:pt x="0" y="1069197"/>
                </a:lnTo>
                <a:close/>
              </a:path>
            </a:pathLst>
          </a:custGeom>
        </p:spPr>
      </p:pic>
      <p:pic>
        <p:nvPicPr>
          <p:cNvPr id="22" name="图形 21"/>
          <p:cNvPicPr>
            <a:picLocks noChangeAspect="1"/>
          </p:cNvPicPr>
          <p:nvPr/>
        </p:nvPicPr>
        <p:blipFill>
          <a:blip r:embed="rId4">
            <a:extLst>
              <a:ext uri="{96DAC541-7B7A-43D3-8B79-37D633B846F1}">
                <asvg:svgBlip xmlns:asvg="http://schemas.microsoft.com/office/drawing/2016/SVG/main" r:embed="rId5"/>
              </a:ext>
            </a:extLst>
          </a:blip>
          <a:srcRect t="3780"/>
          <a:stretch>
            <a:fillRect/>
          </a:stretch>
        </p:blipFill>
        <p:spPr>
          <a:xfrm>
            <a:off x="0" y="1"/>
            <a:ext cx="4595691" cy="2667001"/>
          </a:xfrm>
          <a:custGeom>
            <a:avLst/>
            <a:gdLst>
              <a:gd name="connsiteX0" fmla="*/ 0 w 4595691"/>
              <a:gd name="connsiteY0" fmla="*/ 0 h 2667001"/>
              <a:gd name="connsiteX1" fmla="*/ 4595691 w 4595691"/>
              <a:gd name="connsiteY1" fmla="*/ 0 h 2667001"/>
              <a:gd name="connsiteX2" fmla="*/ 4595691 w 4595691"/>
              <a:gd name="connsiteY2" fmla="*/ 2667001 h 2667001"/>
              <a:gd name="connsiteX3" fmla="*/ 0 w 4595691"/>
              <a:gd name="connsiteY3" fmla="*/ 2667001 h 2667001"/>
            </a:gdLst>
            <a:ahLst/>
            <a:cxnLst>
              <a:cxn ang="0">
                <a:pos x="connsiteX0" y="connsiteY0"/>
              </a:cxn>
              <a:cxn ang="0">
                <a:pos x="connsiteX1" y="connsiteY1"/>
              </a:cxn>
              <a:cxn ang="0">
                <a:pos x="connsiteX2" y="connsiteY2"/>
              </a:cxn>
              <a:cxn ang="0">
                <a:pos x="connsiteX3" y="connsiteY3"/>
              </a:cxn>
            </a:cxnLst>
            <a:rect l="l" t="t" r="r" b="b"/>
            <a:pathLst>
              <a:path w="4595691" h="2667001">
                <a:moveTo>
                  <a:pt x="0" y="0"/>
                </a:moveTo>
                <a:lnTo>
                  <a:pt x="4595691" y="0"/>
                </a:lnTo>
                <a:lnTo>
                  <a:pt x="4595691" y="2667001"/>
                </a:lnTo>
                <a:lnTo>
                  <a:pt x="0" y="2667001"/>
                </a:lnTo>
                <a:close/>
              </a:path>
            </a:pathLst>
          </a:custGeom>
        </p:spPr>
      </p:pic>
      <p:pic>
        <p:nvPicPr>
          <p:cNvPr id="24" name="图形 23"/>
          <p:cNvPicPr>
            <a:picLocks noChangeAspect="1"/>
          </p:cNvPicPr>
          <p:nvPr/>
        </p:nvPicPr>
        <p:blipFill>
          <a:blip r:embed="rId6">
            <a:extLst>
              <a:ext uri="{96DAC541-7B7A-43D3-8B79-37D633B846F1}">
                <asvg:svgBlip xmlns:asvg="http://schemas.microsoft.com/office/drawing/2016/SVG/main" r:embed="rId7"/>
              </a:ext>
            </a:extLst>
          </a:blip>
          <a:srcRect t="4157"/>
          <a:stretch>
            <a:fillRect/>
          </a:stretch>
        </p:blipFill>
        <p:spPr>
          <a:xfrm>
            <a:off x="0" y="0"/>
            <a:ext cx="2791388" cy="1611786"/>
          </a:xfrm>
          <a:custGeom>
            <a:avLst/>
            <a:gdLst>
              <a:gd name="connsiteX0" fmla="*/ 0 w 2791388"/>
              <a:gd name="connsiteY0" fmla="*/ 0 h 1611786"/>
              <a:gd name="connsiteX1" fmla="*/ 2791388 w 2791388"/>
              <a:gd name="connsiteY1" fmla="*/ 0 h 1611786"/>
              <a:gd name="connsiteX2" fmla="*/ 2791388 w 2791388"/>
              <a:gd name="connsiteY2" fmla="*/ 1611786 h 1611786"/>
              <a:gd name="connsiteX3" fmla="*/ 0 w 2791388"/>
              <a:gd name="connsiteY3" fmla="*/ 1611786 h 1611786"/>
            </a:gdLst>
            <a:ahLst/>
            <a:cxnLst>
              <a:cxn ang="0">
                <a:pos x="connsiteX0" y="connsiteY0"/>
              </a:cxn>
              <a:cxn ang="0">
                <a:pos x="connsiteX1" y="connsiteY1"/>
              </a:cxn>
              <a:cxn ang="0">
                <a:pos x="connsiteX2" y="connsiteY2"/>
              </a:cxn>
              <a:cxn ang="0">
                <a:pos x="connsiteX3" y="connsiteY3"/>
              </a:cxn>
            </a:cxnLst>
            <a:rect l="l" t="t" r="r" b="b"/>
            <a:pathLst>
              <a:path w="2791388" h="1611786">
                <a:moveTo>
                  <a:pt x="0" y="0"/>
                </a:moveTo>
                <a:lnTo>
                  <a:pt x="2791388" y="0"/>
                </a:lnTo>
                <a:lnTo>
                  <a:pt x="2791388" y="1611786"/>
                </a:lnTo>
                <a:lnTo>
                  <a:pt x="0" y="1611786"/>
                </a:lnTo>
                <a:close/>
              </a:path>
            </a:pathLst>
          </a:custGeom>
        </p:spPr>
      </p:pic>
      <p:pic>
        <p:nvPicPr>
          <p:cNvPr id="11" name="图形 10"/>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33327" y="191349"/>
            <a:ext cx="2116421" cy="1039645"/>
          </a:xfrm>
          <a:prstGeom prst="rect">
            <a:avLst/>
          </a:prstGeom>
        </p:spPr>
      </p:pic>
      <p:pic>
        <p:nvPicPr>
          <p:cNvPr id="12" name="图形 11"/>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26322" y="1603614"/>
            <a:ext cx="2076026" cy="1019803"/>
          </a:xfrm>
          <a:prstGeom prst="rect">
            <a:avLst/>
          </a:prstGeom>
        </p:spPr>
      </p:pic>
      <p:pic>
        <p:nvPicPr>
          <p:cNvPr id="13" name="图形 12"/>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984156" y="-17614"/>
            <a:ext cx="1201212" cy="629206"/>
          </a:xfrm>
          <a:prstGeom prst="rect">
            <a:avLst/>
          </a:prstGeom>
        </p:spPr>
      </p:pic>
      <p:pic>
        <p:nvPicPr>
          <p:cNvPr id="14" name="图形 13"/>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0" y="317690"/>
            <a:ext cx="1212652" cy="697847"/>
          </a:xfrm>
          <a:prstGeom prst="rect">
            <a:avLst/>
          </a:prstGeom>
        </p:spPr>
      </p:pic>
      <p:pic>
        <p:nvPicPr>
          <p:cNvPr id="26" name="图形 25"/>
          <p:cNvPicPr>
            <a:picLocks noChangeAspect="1"/>
          </p:cNvPicPr>
          <p:nvPr/>
        </p:nvPicPr>
        <p:blipFill>
          <a:blip r:embed="rId16">
            <a:extLst>
              <a:ext uri="{96DAC541-7B7A-43D3-8B79-37D633B846F1}">
                <asvg:svgBlip xmlns:asvg="http://schemas.microsoft.com/office/drawing/2016/SVG/main" r:embed="rId17"/>
              </a:ext>
            </a:extLst>
          </a:blip>
          <a:srcRect b="3493"/>
          <a:stretch>
            <a:fillRect/>
          </a:stretch>
        </p:blipFill>
        <p:spPr>
          <a:xfrm>
            <a:off x="8743950" y="4853260"/>
            <a:ext cx="3448050" cy="2004741"/>
          </a:xfrm>
          <a:custGeom>
            <a:avLst/>
            <a:gdLst>
              <a:gd name="connsiteX0" fmla="*/ 0 w 3448050"/>
              <a:gd name="connsiteY0" fmla="*/ 0 h 2004741"/>
              <a:gd name="connsiteX1" fmla="*/ 3448050 w 3448050"/>
              <a:gd name="connsiteY1" fmla="*/ 0 h 2004741"/>
              <a:gd name="connsiteX2" fmla="*/ 3448050 w 3448050"/>
              <a:gd name="connsiteY2" fmla="*/ 2004741 h 2004741"/>
              <a:gd name="connsiteX3" fmla="*/ 0 w 3448050"/>
              <a:gd name="connsiteY3" fmla="*/ 2004741 h 2004741"/>
            </a:gdLst>
            <a:ahLst/>
            <a:cxnLst>
              <a:cxn ang="0">
                <a:pos x="connsiteX0" y="connsiteY0"/>
              </a:cxn>
              <a:cxn ang="0">
                <a:pos x="connsiteX1" y="connsiteY1"/>
              </a:cxn>
              <a:cxn ang="0">
                <a:pos x="connsiteX2" y="connsiteY2"/>
              </a:cxn>
              <a:cxn ang="0">
                <a:pos x="connsiteX3" y="connsiteY3"/>
              </a:cxn>
            </a:cxnLst>
            <a:rect l="l" t="t" r="r" b="b"/>
            <a:pathLst>
              <a:path w="3448050" h="2004741">
                <a:moveTo>
                  <a:pt x="0" y="0"/>
                </a:moveTo>
                <a:lnTo>
                  <a:pt x="3448050" y="0"/>
                </a:lnTo>
                <a:lnTo>
                  <a:pt x="3448050" y="2004741"/>
                </a:lnTo>
                <a:lnTo>
                  <a:pt x="0" y="2004741"/>
                </a:lnTo>
                <a:close/>
              </a:path>
            </a:pathLst>
          </a:custGeom>
        </p:spPr>
      </p:pic>
      <p:pic>
        <p:nvPicPr>
          <p:cNvPr id="17" name="图形 16"/>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810761" y="5553258"/>
            <a:ext cx="2263036" cy="1111666"/>
          </a:xfrm>
          <a:prstGeom prst="rect">
            <a:avLst/>
          </a:prstGeom>
        </p:spPr>
      </p:pic>
      <p:pic>
        <p:nvPicPr>
          <p:cNvPr id="18" name="图形 17"/>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10604913" y="4580606"/>
            <a:ext cx="1497923" cy="862012"/>
          </a:xfrm>
          <a:prstGeom prst="rect">
            <a:avLst/>
          </a:prstGeom>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标题幻灯片">
    <p:bg>
      <p:bgPr>
        <a:solidFill>
          <a:srgbClr val="F7F7F7"/>
        </a:solidFill>
        <a:effectLst/>
      </p:bgPr>
    </p:bg>
    <p:spTree>
      <p:nvGrpSpPr>
        <p:cNvPr id="1" name=""/>
        <p:cNvGrpSpPr/>
        <p:nvPr/>
      </p:nvGrpSpPr>
      <p:grpSpPr>
        <a:xfrm>
          <a:off x="0" y="0"/>
          <a:ext cx="0" cy="0"/>
          <a:chOff x="0" y="0"/>
          <a:chExt cx="0" cy="0"/>
        </a:xfrm>
      </p:grpSpPr>
      <p:pic>
        <p:nvPicPr>
          <p:cNvPr id="24" name="图形 23"/>
          <p:cNvPicPr>
            <a:picLocks noChangeAspect="1"/>
          </p:cNvPicPr>
          <p:nvPr/>
        </p:nvPicPr>
        <p:blipFill>
          <a:blip r:embed="rId2">
            <a:extLst>
              <a:ext uri="{96DAC541-7B7A-43D3-8B79-37D633B846F1}">
                <asvg:svgBlip xmlns:asvg="http://schemas.microsoft.com/office/drawing/2016/SVG/main" r:embed="rId3"/>
              </a:ext>
            </a:extLst>
          </a:blip>
          <a:srcRect t="4157"/>
          <a:stretch>
            <a:fillRect/>
          </a:stretch>
        </p:blipFill>
        <p:spPr>
          <a:xfrm>
            <a:off x="0" y="0"/>
            <a:ext cx="1957522" cy="1130300"/>
          </a:xfrm>
          <a:custGeom>
            <a:avLst/>
            <a:gdLst>
              <a:gd name="connsiteX0" fmla="*/ 0 w 2791388"/>
              <a:gd name="connsiteY0" fmla="*/ 0 h 1611786"/>
              <a:gd name="connsiteX1" fmla="*/ 2791388 w 2791388"/>
              <a:gd name="connsiteY1" fmla="*/ 0 h 1611786"/>
              <a:gd name="connsiteX2" fmla="*/ 2791388 w 2791388"/>
              <a:gd name="connsiteY2" fmla="*/ 1611786 h 1611786"/>
              <a:gd name="connsiteX3" fmla="*/ 0 w 2791388"/>
              <a:gd name="connsiteY3" fmla="*/ 1611786 h 1611786"/>
            </a:gdLst>
            <a:ahLst/>
            <a:cxnLst>
              <a:cxn ang="0">
                <a:pos x="connsiteX0" y="connsiteY0"/>
              </a:cxn>
              <a:cxn ang="0">
                <a:pos x="connsiteX1" y="connsiteY1"/>
              </a:cxn>
              <a:cxn ang="0">
                <a:pos x="connsiteX2" y="connsiteY2"/>
              </a:cxn>
              <a:cxn ang="0">
                <a:pos x="connsiteX3" y="connsiteY3"/>
              </a:cxn>
            </a:cxnLst>
            <a:rect l="l" t="t" r="r" b="b"/>
            <a:pathLst>
              <a:path w="2791388" h="1611786">
                <a:moveTo>
                  <a:pt x="0" y="0"/>
                </a:moveTo>
                <a:lnTo>
                  <a:pt x="2791388" y="0"/>
                </a:lnTo>
                <a:lnTo>
                  <a:pt x="2791388" y="1611786"/>
                </a:lnTo>
                <a:lnTo>
                  <a:pt x="0" y="1611786"/>
                </a:lnTo>
                <a:close/>
              </a:path>
            </a:pathLst>
          </a:custGeom>
        </p:spPr>
      </p:pic>
      <p:pic>
        <p:nvPicPr>
          <p:cNvPr id="26" name="图形 25"/>
          <p:cNvPicPr>
            <a:picLocks noChangeAspect="1"/>
          </p:cNvPicPr>
          <p:nvPr/>
        </p:nvPicPr>
        <p:blipFill>
          <a:blip r:embed="rId4">
            <a:extLst>
              <a:ext uri="{96DAC541-7B7A-43D3-8B79-37D633B846F1}">
                <asvg:svgBlip xmlns:asvg="http://schemas.microsoft.com/office/drawing/2016/SVG/main" r:embed="rId5"/>
              </a:ext>
            </a:extLst>
          </a:blip>
          <a:srcRect b="3493"/>
          <a:stretch>
            <a:fillRect/>
          </a:stretch>
        </p:blipFill>
        <p:spPr>
          <a:xfrm>
            <a:off x="10029508" y="5600700"/>
            <a:ext cx="2162492" cy="1257301"/>
          </a:xfrm>
          <a:custGeom>
            <a:avLst/>
            <a:gdLst>
              <a:gd name="connsiteX0" fmla="*/ 0 w 3448050"/>
              <a:gd name="connsiteY0" fmla="*/ 0 h 2004741"/>
              <a:gd name="connsiteX1" fmla="*/ 3448050 w 3448050"/>
              <a:gd name="connsiteY1" fmla="*/ 0 h 2004741"/>
              <a:gd name="connsiteX2" fmla="*/ 3448050 w 3448050"/>
              <a:gd name="connsiteY2" fmla="*/ 2004741 h 2004741"/>
              <a:gd name="connsiteX3" fmla="*/ 0 w 3448050"/>
              <a:gd name="connsiteY3" fmla="*/ 2004741 h 2004741"/>
            </a:gdLst>
            <a:ahLst/>
            <a:cxnLst>
              <a:cxn ang="0">
                <a:pos x="connsiteX0" y="connsiteY0"/>
              </a:cxn>
              <a:cxn ang="0">
                <a:pos x="connsiteX1" y="connsiteY1"/>
              </a:cxn>
              <a:cxn ang="0">
                <a:pos x="connsiteX2" y="connsiteY2"/>
              </a:cxn>
              <a:cxn ang="0">
                <a:pos x="connsiteX3" y="connsiteY3"/>
              </a:cxn>
            </a:cxnLst>
            <a:rect l="l" t="t" r="r" b="b"/>
            <a:pathLst>
              <a:path w="3448050" h="2004741">
                <a:moveTo>
                  <a:pt x="0" y="0"/>
                </a:moveTo>
                <a:lnTo>
                  <a:pt x="3448050" y="0"/>
                </a:lnTo>
                <a:lnTo>
                  <a:pt x="3448050" y="2004741"/>
                </a:lnTo>
                <a:lnTo>
                  <a:pt x="0" y="2004741"/>
                </a:lnTo>
                <a:close/>
              </a:path>
            </a:pathLst>
          </a:custGeom>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标题幻灯片">
    <p:bg>
      <p:bgPr>
        <a:solidFill>
          <a:srgbClr val="F7F7F7"/>
        </a:solidFill>
        <a:effectLst/>
      </p:bgPr>
    </p:bg>
    <p:spTree>
      <p:nvGrpSpPr>
        <p:cNvPr id="1" name=""/>
        <p:cNvGrpSpPr/>
        <p:nvPr/>
      </p:nvGrpSpPr>
      <p:grpSpPr>
        <a:xfrm>
          <a:off x="0" y="0"/>
          <a:ext cx="0" cy="0"/>
          <a:chOff x="0" y="0"/>
          <a:chExt cx="0" cy="0"/>
        </a:xfrm>
      </p:grpSpPr>
      <p:pic>
        <p:nvPicPr>
          <p:cNvPr id="20" name="图形 19"/>
          <p:cNvPicPr>
            <a:picLocks noChangeAspect="1"/>
          </p:cNvPicPr>
          <p:nvPr/>
        </p:nvPicPr>
        <p:blipFill>
          <a:blip r:embed="rId2">
            <a:extLst>
              <a:ext uri="{96DAC541-7B7A-43D3-8B79-37D633B846F1}">
                <asvg:svgBlip xmlns:asvg="http://schemas.microsoft.com/office/drawing/2016/SVG/main" r:embed="rId3"/>
              </a:ext>
            </a:extLst>
          </a:blip>
          <a:srcRect t="1621"/>
          <a:stretch>
            <a:fillRect/>
          </a:stretch>
        </p:blipFill>
        <p:spPr>
          <a:xfrm>
            <a:off x="1251330" y="0"/>
            <a:ext cx="4644687" cy="1069197"/>
          </a:xfrm>
          <a:custGeom>
            <a:avLst/>
            <a:gdLst>
              <a:gd name="connsiteX0" fmla="*/ 0 w 4644687"/>
              <a:gd name="connsiteY0" fmla="*/ 0 h 1069197"/>
              <a:gd name="connsiteX1" fmla="*/ 4644687 w 4644687"/>
              <a:gd name="connsiteY1" fmla="*/ 0 h 1069197"/>
              <a:gd name="connsiteX2" fmla="*/ 4644687 w 4644687"/>
              <a:gd name="connsiteY2" fmla="*/ 1069197 h 1069197"/>
              <a:gd name="connsiteX3" fmla="*/ 0 w 4644687"/>
              <a:gd name="connsiteY3" fmla="*/ 1069197 h 1069197"/>
            </a:gdLst>
            <a:ahLst/>
            <a:cxnLst>
              <a:cxn ang="0">
                <a:pos x="connsiteX0" y="connsiteY0"/>
              </a:cxn>
              <a:cxn ang="0">
                <a:pos x="connsiteX1" y="connsiteY1"/>
              </a:cxn>
              <a:cxn ang="0">
                <a:pos x="connsiteX2" y="connsiteY2"/>
              </a:cxn>
              <a:cxn ang="0">
                <a:pos x="connsiteX3" y="connsiteY3"/>
              </a:cxn>
            </a:cxnLst>
            <a:rect l="l" t="t" r="r" b="b"/>
            <a:pathLst>
              <a:path w="4644687" h="1069197">
                <a:moveTo>
                  <a:pt x="0" y="0"/>
                </a:moveTo>
                <a:lnTo>
                  <a:pt x="4644687" y="0"/>
                </a:lnTo>
                <a:lnTo>
                  <a:pt x="4644687" y="1069197"/>
                </a:lnTo>
                <a:lnTo>
                  <a:pt x="0" y="1069197"/>
                </a:lnTo>
                <a:close/>
              </a:path>
            </a:pathLst>
          </a:custGeom>
        </p:spPr>
      </p:pic>
      <p:pic>
        <p:nvPicPr>
          <p:cNvPr id="22" name="图形 21"/>
          <p:cNvPicPr>
            <a:picLocks noChangeAspect="1"/>
          </p:cNvPicPr>
          <p:nvPr/>
        </p:nvPicPr>
        <p:blipFill>
          <a:blip r:embed="rId4">
            <a:extLst>
              <a:ext uri="{96DAC541-7B7A-43D3-8B79-37D633B846F1}">
                <asvg:svgBlip xmlns:asvg="http://schemas.microsoft.com/office/drawing/2016/SVG/main" r:embed="rId5"/>
              </a:ext>
            </a:extLst>
          </a:blip>
          <a:srcRect t="3780"/>
          <a:stretch>
            <a:fillRect/>
          </a:stretch>
        </p:blipFill>
        <p:spPr>
          <a:xfrm>
            <a:off x="0" y="1"/>
            <a:ext cx="4595691" cy="2667001"/>
          </a:xfrm>
          <a:custGeom>
            <a:avLst/>
            <a:gdLst>
              <a:gd name="connsiteX0" fmla="*/ 0 w 4595691"/>
              <a:gd name="connsiteY0" fmla="*/ 0 h 2667001"/>
              <a:gd name="connsiteX1" fmla="*/ 4595691 w 4595691"/>
              <a:gd name="connsiteY1" fmla="*/ 0 h 2667001"/>
              <a:gd name="connsiteX2" fmla="*/ 4595691 w 4595691"/>
              <a:gd name="connsiteY2" fmla="*/ 2667001 h 2667001"/>
              <a:gd name="connsiteX3" fmla="*/ 0 w 4595691"/>
              <a:gd name="connsiteY3" fmla="*/ 2667001 h 2667001"/>
            </a:gdLst>
            <a:ahLst/>
            <a:cxnLst>
              <a:cxn ang="0">
                <a:pos x="connsiteX0" y="connsiteY0"/>
              </a:cxn>
              <a:cxn ang="0">
                <a:pos x="connsiteX1" y="connsiteY1"/>
              </a:cxn>
              <a:cxn ang="0">
                <a:pos x="connsiteX2" y="connsiteY2"/>
              </a:cxn>
              <a:cxn ang="0">
                <a:pos x="connsiteX3" y="connsiteY3"/>
              </a:cxn>
            </a:cxnLst>
            <a:rect l="l" t="t" r="r" b="b"/>
            <a:pathLst>
              <a:path w="4595691" h="2667001">
                <a:moveTo>
                  <a:pt x="0" y="0"/>
                </a:moveTo>
                <a:lnTo>
                  <a:pt x="4595691" y="0"/>
                </a:lnTo>
                <a:lnTo>
                  <a:pt x="4595691" y="2667001"/>
                </a:lnTo>
                <a:lnTo>
                  <a:pt x="0" y="2667001"/>
                </a:lnTo>
                <a:close/>
              </a:path>
            </a:pathLst>
          </a:custGeom>
        </p:spPr>
      </p:pic>
      <p:pic>
        <p:nvPicPr>
          <p:cNvPr id="24" name="图形 23"/>
          <p:cNvPicPr>
            <a:picLocks noChangeAspect="1"/>
          </p:cNvPicPr>
          <p:nvPr/>
        </p:nvPicPr>
        <p:blipFill>
          <a:blip r:embed="rId6">
            <a:extLst>
              <a:ext uri="{96DAC541-7B7A-43D3-8B79-37D633B846F1}">
                <asvg:svgBlip xmlns:asvg="http://schemas.microsoft.com/office/drawing/2016/SVG/main" r:embed="rId7"/>
              </a:ext>
            </a:extLst>
          </a:blip>
          <a:srcRect t="4157"/>
          <a:stretch>
            <a:fillRect/>
          </a:stretch>
        </p:blipFill>
        <p:spPr>
          <a:xfrm>
            <a:off x="0" y="0"/>
            <a:ext cx="2791388" cy="1611786"/>
          </a:xfrm>
          <a:custGeom>
            <a:avLst/>
            <a:gdLst>
              <a:gd name="connsiteX0" fmla="*/ 0 w 2791388"/>
              <a:gd name="connsiteY0" fmla="*/ 0 h 1611786"/>
              <a:gd name="connsiteX1" fmla="*/ 2791388 w 2791388"/>
              <a:gd name="connsiteY1" fmla="*/ 0 h 1611786"/>
              <a:gd name="connsiteX2" fmla="*/ 2791388 w 2791388"/>
              <a:gd name="connsiteY2" fmla="*/ 1611786 h 1611786"/>
              <a:gd name="connsiteX3" fmla="*/ 0 w 2791388"/>
              <a:gd name="connsiteY3" fmla="*/ 1611786 h 1611786"/>
            </a:gdLst>
            <a:ahLst/>
            <a:cxnLst>
              <a:cxn ang="0">
                <a:pos x="connsiteX0" y="connsiteY0"/>
              </a:cxn>
              <a:cxn ang="0">
                <a:pos x="connsiteX1" y="connsiteY1"/>
              </a:cxn>
              <a:cxn ang="0">
                <a:pos x="connsiteX2" y="connsiteY2"/>
              </a:cxn>
              <a:cxn ang="0">
                <a:pos x="connsiteX3" y="connsiteY3"/>
              </a:cxn>
            </a:cxnLst>
            <a:rect l="l" t="t" r="r" b="b"/>
            <a:pathLst>
              <a:path w="2791388" h="1611786">
                <a:moveTo>
                  <a:pt x="0" y="0"/>
                </a:moveTo>
                <a:lnTo>
                  <a:pt x="2791388" y="0"/>
                </a:lnTo>
                <a:lnTo>
                  <a:pt x="2791388" y="1611786"/>
                </a:lnTo>
                <a:lnTo>
                  <a:pt x="0" y="1611786"/>
                </a:lnTo>
                <a:close/>
              </a:path>
            </a:pathLst>
          </a:custGeom>
        </p:spPr>
      </p:pic>
      <p:pic>
        <p:nvPicPr>
          <p:cNvPr id="11" name="图形 10"/>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33327" y="191349"/>
            <a:ext cx="2116421" cy="1039645"/>
          </a:xfrm>
          <a:prstGeom prst="rect">
            <a:avLst/>
          </a:prstGeom>
        </p:spPr>
      </p:pic>
      <p:pic>
        <p:nvPicPr>
          <p:cNvPr id="12" name="图形 11"/>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26322" y="1603614"/>
            <a:ext cx="2076026" cy="1019803"/>
          </a:xfrm>
          <a:prstGeom prst="rect">
            <a:avLst/>
          </a:prstGeom>
        </p:spPr>
      </p:pic>
      <p:pic>
        <p:nvPicPr>
          <p:cNvPr id="13" name="图形 12"/>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984156" y="-17614"/>
            <a:ext cx="1201212" cy="629206"/>
          </a:xfrm>
          <a:prstGeom prst="rect">
            <a:avLst/>
          </a:prstGeom>
        </p:spPr>
      </p:pic>
      <p:pic>
        <p:nvPicPr>
          <p:cNvPr id="14" name="图形 13"/>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0" y="317690"/>
            <a:ext cx="1212652" cy="697847"/>
          </a:xfrm>
          <a:prstGeom prst="rect">
            <a:avLst/>
          </a:prstGeom>
        </p:spPr>
      </p:pic>
      <p:pic>
        <p:nvPicPr>
          <p:cNvPr id="26" name="图形 25"/>
          <p:cNvPicPr>
            <a:picLocks noChangeAspect="1"/>
          </p:cNvPicPr>
          <p:nvPr/>
        </p:nvPicPr>
        <p:blipFill>
          <a:blip r:embed="rId16">
            <a:extLst>
              <a:ext uri="{96DAC541-7B7A-43D3-8B79-37D633B846F1}">
                <asvg:svgBlip xmlns:asvg="http://schemas.microsoft.com/office/drawing/2016/SVG/main" r:embed="rId17"/>
              </a:ext>
            </a:extLst>
          </a:blip>
          <a:srcRect b="3493"/>
          <a:stretch>
            <a:fillRect/>
          </a:stretch>
        </p:blipFill>
        <p:spPr>
          <a:xfrm>
            <a:off x="8743950" y="4853260"/>
            <a:ext cx="3448050" cy="2004741"/>
          </a:xfrm>
          <a:custGeom>
            <a:avLst/>
            <a:gdLst>
              <a:gd name="connsiteX0" fmla="*/ 0 w 3448050"/>
              <a:gd name="connsiteY0" fmla="*/ 0 h 2004741"/>
              <a:gd name="connsiteX1" fmla="*/ 3448050 w 3448050"/>
              <a:gd name="connsiteY1" fmla="*/ 0 h 2004741"/>
              <a:gd name="connsiteX2" fmla="*/ 3448050 w 3448050"/>
              <a:gd name="connsiteY2" fmla="*/ 2004741 h 2004741"/>
              <a:gd name="connsiteX3" fmla="*/ 0 w 3448050"/>
              <a:gd name="connsiteY3" fmla="*/ 2004741 h 2004741"/>
            </a:gdLst>
            <a:ahLst/>
            <a:cxnLst>
              <a:cxn ang="0">
                <a:pos x="connsiteX0" y="connsiteY0"/>
              </a:cxn>
              <a:cxn ang="0">
                <a:pos x="connsiteX1" y="connsiteY1"/>
              </a:cxn>
              <a:cxn ang="0">
                <a:pos x="connsiteX2" y="connsiteY2"/>
              </a:cxn>
              <a:cxn ang="0">
                <a:pos x="connsiteX3" y="connsiteY3"/>
              </a:cxn>
            </a:cxnLst>
            <a:rect l="l" t="t" r="r" b="b"/>
            <a:pathLst>
              <a:path w="3448050" h="2004741">
                <a:moveTo>
                  <a:pt x="0" y="0"/>
                </a:moveTo>
                <a:lnTo>
                  <a:pt x="3448050" y="0"/>
                </a:lnTo>
                <a:lnTo>
                  <a:pt x="3448050" y="2004741"/>
                </a:lnTo>
                <a:lnTo>
                  <a:pt x="0" y="2004741"/>
                </a:lnTo>
                <a:close/>
              </a:path>
            </a:pathLst>
          </a:custGeom>
        </p:spPr>
      </p:pic>
      <p:pic>
        <p:nvPicPr>
          <p:cNvPr id="17" name="图形 16"/>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810761" y="5553258"/>
            <a:ext cx="2263036" cy="1111666"/>
          </a:xfrm>
          <a:prstGeom prst="rect">
            <a:avLst/>
          </a:prstGeom>
        </p:spPr>
      </p:pic>
      <p:pic>
        <p:nvPicPr>
          <p:cNvPr id="18" name="图形 17"/>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10604913" y="4580606"/>
            <a:ext cx="1497923" cy="862012"/>
          </a:xfrm>
          <a:prstGeom prst="rect">
            <a:avLst/>
          </a:prstGeom>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标题幻灯片">
    <p:bg>
      <p:bgPr>
        <a:solidFill>
          <a:srgbClr val="F7F7F7"/>
        </a:solidFill>
        <a:effectLst/>
      </p:bgPr>
    </p:bg>
    <p:spTree>
      <p:nvGrpSpPr>
        <p:cNvPr id="1" name=""/>
        <p:cNvGrpSpPr/>
        <p:nvPr/>
      </p:nvGrpSpPr>
      <p:grpSpPr>
        <a:xfrm>
          <a:off x="0" y="0"/>
          <a:ext cx="0" cy="0"/>
          <a:chOff x="0" y="0"/>
          <a:chExt cx="0" cy="0"/>
        </a:xfrm>
      </p:grpSpPr>
      <p:pic>
        <p:nvPicPr>
          <p:cNvPr id="24" name="图形 23"/>
          <p:cNvPicPr>
            <a:picLocks noChangeAspect="1"/>
          </p:cNvPicPr>
          <p:nvPr/>
        </p:nvPicPr>
        <p:blipFill>
          <a:blip r:embed="rId2">
            <a:extLst>
              <a:ext uri="{96DAC541-7B7A-43D3-8B79-37D633B846F1}">
                <asvg:svgBlip xmlns:asvg="http://schemas.microsoft.com/office/drawing/2016/SVG/main" r:embed="rId3"/>
              </a:ext>
            </a:extLst>
          </a:blip>
          <a:srcRect t="4157"/>
          <a:stretch>
            <a:fillRect/>
          </a:stretch>
        </p:blipFill>
        <p:spPr>
          <a:xfrm>
            <a:off x="0" y="0"/>
            <a:ext cx="1957522" cy="1130300"/>
          </a:xfrm>
          <a:custGeom>
            <a:avLst/>
            <a:gdLst>
              <a:gd name="connsiteX0" fmla="*/ 0 w 2791388"/>
              <a:gd name="connsiteY0" fmla="*/ 0 h 1611786"/>
              <a:gd name="connsiteX1" fmla="*/ 2791388 w 2791388"/>
              <a:gd name="connsiteY1" fmla="*/ 0 h 1611786"/>
              <a:gd name="connsiteX2" fmla="*/ 2791388 w 2791388"/>
              <a:gd name="connsiteY2" fmla="*/ 1611786 h 1611786"/>
              <a:gd name="connsiteX3" fmla="*/ 0 w 2791388"/>
              <a:gd name="connsiteY3" fmla="*/ 1611786 h 1611786"/>
            </a:gdLst>
            <a:ahLst/>
            <a:cxnLst>
              <a:cxn ang="0">
                <a:pos x="connsiteX0" y="connsiteY0"/>
              </a:cxn>
              <a:cxn ang="0">
                <a:pos x="connsiteX1" y="connsiteY1"/>
              </a:cxn>
              <a:cxn ang="0">
                <a:pos x="connsiteX2" y="connsiteY2"/>
              </a:cxn>
              <a:cxn ang="0">
                <a:pos x="connsiteX3" y="connsiteY3"/>
              </a:cxn>
            </a:cxnLst>
            <a:rect l="l" t="t" r="r" b="b"/>
            <a:pathLst>
              <a:path w="2791388" h="1611786">
                <a:moveTo>
                  <a:pt x="0" y="0"/>
                </a:moveTo>
                <a:lnTo>
                  <a:pt x="2791388" y="0"/>
                </a:lnTo>
                <a:lnTo>
                  <a:pt x="2791388" y="1611786"/>
                </a:lnTo>
                <a:lnTo>
                  <a:pt x="0" y="1611786"/>
                </a:lnTo>
                <a:close/>
              </a:path>
            </a:pathLst>
          </a:custGeom>
        </p:spPr>
      </p:pic>
      <p:pic>
        <p:nvPicPr>
          <p:cNvPr id="26" name="图形 25"/>
          <p:cNvPicPr>
            <a:picLocks noChangeAspect="1"/>
          </p:cNvPicPr>
          <p:nvPr/>
        </p:nvPicPr>
        <p:blipFill>
          <a:blip r:embed="rId4">
            <a:extLst>
              <a:ext uri="{96DAC541-7B7A-43D3-8B79-37D633B846F1}">
                <asvg:svgBlip xmlns:asvg="http://schemas.microsoft.com/office/drawing/2016/SVG/main" r:embed="rId5"/>
              </a:ext>
            </a:extLst>
          </a:blip>
          <a:srcRect b="3493"/>
          <a:stretch>
            <a:fillRect/>
          </a:stretch>
        </p:blipFill>
        <p:spPr>
          <a:xfrm>
            <a:off x="10029508" y="5600700"/>
            <a:ext cx="2162492" cy="1257301"/>
          </a:xfrm>
          <a:custGeom>
            <a:avLst/>
            <a:gdLst>
              <a:gd name="connsiteX0" fmla="*/ 0 w 3448050"/>
              <a:gd name="connsiteY0" fmla="*/ 0 h 2004741"/>
              <a:gd name="connsiteX1" fmla="*/ 3448050 w 3448050"/>
              <a:gd name="connsiteY1" fmla="*/ 0 h 2004741"/>
              <a:gd name="connsiteX2" fmla="*/ 3448050 w 3448050"/>
              <a:gd name="connsiteY2" fmla="*/ 2004741 h 2004741"/>
              <a:gd name="connsiteX3" fmla="*/ 0 w 3448050"/>
              <a:gd name="connsiteY3" fmla="*/ 2004741 h 2004741"/>
            </a:gdLst>
            <a:ahLst/>
            <a:cxnLst>
              <a:cxn ang="0">
                <a:pos x="connsiteX0" y="connsiteY0"/>
              </a:cxn>
              <a:cxn ang="0">
                <a:pos x="connsiteX1" y="connsiteY1"/>
              </a:cxn>
              <a:cxn ang="0">
                <a:pos x="connsiteX2" y="connsiteY2"/>
              </a:cxn>
              <a:cxn ang="0">
                <a:pos x="connsiteX3" y="connsiteY3"/>
              </a:cxn>
            </a:cxnLst>
            <a:rect l="l" t="t" r="r" b="b"/>
            <a:pathLst>
              <a:path w="3448050" h="2004741">
                <a:moveTo>
                  <a:pt x="0" y="0"/>
                </a:moveTo>
                <a:lnTo>
                  <a:pt x="3448050" y="0"/>
                </a:lnTo>
                <a:lnTo>
                  <a:pt x="3448050" y="2004741"/>
                </a:lnTo>
                <a:lnTo>
                  <a:pt x="0" y="2004741"/>
                </a:lnTo>
                <a:close/>
              </a:path>
            </a:pathLst>
          </a:custGeom>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标题幻灯片">
    <p:bg>
      <p:bgPr>
        <a:solidFill>
          <a:srgbClr val="F7F7F7"/>
        </a:solidFill>
        <a:effectLst/>
      </p:bgPr>
    </p:bg>
    <p:spTree>
      <p:nvGrpSpPr>
        <p:cNvPr id="1" name=""/>
        <p:cNvGrpSpPr/>
        <p:nvPr/>
      </p:nvGrpSpPr>
      <p:grpSpPr>
        <a:xfrm>
          <a:off x="0" y="0"/>
          <a:ext cx="0" cy="0"/>
          <a:chOff x="0" y="0"/>
          <a:chExt cx="0" cy="0"/>
        </a:xfrm>
      </p:grpSpPr>
      <p:pic>
        <p:nvPicPr>
          <p:cNvPr id="20" name="图形 19"/>
          <p:cNvPicPr>
            <a:picLocks noChangeAspect="1"/>
          </p:cNvPicPr>
          <p:nvPr/>
        </p:nvPicPr>
        <p:blipFill>
          <a:blip r:embed="rId2">
            <a:extLst>
              <a:ext uri="{96DAC541-7B7A-43D3-8B79-37D633B846F1}">
                <asvg:svgBlip xmlns:asvg="http://schemas.microsoft.com/office/drawing/2016/SVG/main" r:embed="rId3"/>
              </a:ext>
            </a:extLst>
          </a:blip>
          <a:srcRect t="1621"/>
          <a:stretch>
            <a:fillRect/>
          </a:stretch>
        </p:blipFill>
        <p:spPr>
          <a:xfrm>
            <a:off x="1251330" y="0"/>
            <a:ext cx="4644687" cy="1069197"/>
          </a:xfrm>
          <a:custGeom>
            <a:avLst/>
            <a:gdLst>
              <a:gd name="connsiteX0" fmla="*/ 0 w 4644687"/>
              <a:gd name="connsiteY0" fmla="*/ 0 h 1069197"/>
              <a:gd name="connsiteX1" fmla="*/ 4644687 w 4644687"/>
              <a:gd name="connsiteY1" fmla="*/ 0 h 1069197"/>
              <a:gd name="connsiteX2" fmla="*/ 4644687 w 4644687"/>
              <a:gd name="connsiteY2" fmla="*/ 1069197 h 1069197"/>
              <a:gd name="connsiteX3" fmla="*/ 0 w 4644687"/>
              <a:gd name="connsiteY3" fmla="*/ 1069197 h 1069197"/>
            </a:gdLst>
            <a:ahLst/>
            <a:cxnLst>
              <a:cxn ang="0">
                <a:pos x="connsiteX0" y="connsiteY0"/>
              </a:cxn>
              <a:cxn ang="0">
                <a:pos x="connsiteX1" y="connsiteY1"/>
              </a:cxn>
              <a:cxn ang="0">
                <a:pos x="connsiteX2" y="connsiteY2"/>
              </a:cxn>
              <a:cxn ang="0">
                <a:pos x="connsiteX3" y="connsiteY3"/>
              </a:cxn>
            </a:cxnLst>
            <a:rect l="l" t="t" r="r" b="b"/>
            <a:pathLst>
              <a:path w="4644687" h="1069197">
                <a:moveTo>
                  <a:pt x="0" y="0"/>
                </a:moveTo>
                <a:lnTo>
                  <a:pt x="4644687" y="0"/>
                </a:lnTo>
                <a:lnTo>
                  <a:pt x="4644687" y="1069197"/>
                </a:lnTo>
                <a:lnTo>
                  <a:pt x="0" y="1069197"/>
                </a:lnTo>
                <a:close/>
              </a:path>
            </a:pathLst>
          </a:custGeom>
        </p:spPr>
      </p:pic>
      <p:pic>
        <p:nvPicPr>
          <p:cNvPr id="22" name="图形 21"/>
          <p:cNvPicPr>
            <a:picLocks noChangeAspect="1"/>
          </p:cNvPicPr>
          <p:nvPr/>
        </p:nvPicPr>
        <p:blipFill>
          <a:blip r:embed="rId4">
            <a:extLst>
              <a:ext uri="{96DAC541-7B7A-43D3-8B79-37D633B846F1}">
                <asvg:svgBlip xmlns:asvg="http://schemas.microsoft.com/office/drawing/2016/SVG/main" r:embed="rId5"/>
              </a:ext>
            </a:extLst>
          </a:blip>
          <a:srcRect t="3780"/>
          <a:stretch>
            <a:fillRect/>
          </a:stretch>
        </p:blipFill>
        <p:spPr>
          <a:xfrm>
            <a:off x="0" y="1"/>
            <a:ext cx="4595691" cy="2667001"/>
          </a:xfrm>
          <a:custGeom>
            <a:avLst/>
            <a:gdLst>
              <a:gd name="connsiteX0" fmla="*/ 0 w 4595691"/>
              <a:gd name="connsiteY0" fmla="*/ 0 h 2667001"/>
              <a:gd name="connsiteX1" fmla="*/ 4595691 w 4595691"/>
              <a:gd name="connsiteY1" fmla="*/ 0 h 2667001"/>
              <a:gd name="connsiteX2" fmla="*/ 4595691 w 4595691"/>
              <a:gd name="connsiteY2" fmla="*/ 2667001 h 2667001"/>
              <a:gd name="connsiteX3" fmla="*/ 0 w 4595691"/>
              <a:gd name="connsiteY3" fmla="*/ 2667001 h 2667001"/>
            </a:gdLst>
            <a:ahLst/>
            <a:cxnLst>
              <a:cxn ang="0">
                <a:pos x="connsiteX0" y="connsiteY0"/>
              </a:cxn>
              <a:cxn ang="0">
                <a:pos x="connsiteX1" y="connsiteY1"/>
              </a:cxn>
              <a:cxn ang="0">
                <a:pos x="connsiteX2" y="connsiteY2"/>
              </a:cxn>
              <a:cxn ang="0">
                <a:pos x="connsiteX3" y="connsiteY3"/>
              </a:cxn>
            </a:cxnLst>
            <a:rect l="l" t="t" r="r" b="b"/>
            <a:pathLst>
              <a:path w="4595691" h="2667001">
                <a:moveTo>
                  <a:pt x="0" y="0"/>
                </a:moveTo>
                <a:lnTo>
                  <a:pt x="4595691" y="0"/>
                </a:lnTo>
                <a:lnTo>
                  <a:pt x="4595691" y="2667001"/>
                </a:lnTo>
                <a:lnTo>
                  <a:pt x="0" y="2667001"/>
                </a:lnTo>
                <a:close/>
              </a:path>
            </a:pathLst>
          </a:custGeom>
        </p:spPr>
      </p:pic>
      <p:pic>
        <p:nvPicPr>
          <p:cNvPr id="24" name="图形 23"/>
          <p:cNvPicPr>
            <a:picLocks noChangeAspect="1"/>
          </p:cNvPicPr>
          <p:nvPr/>
        </p:nvPicPr>
        <p:blipFill>
          <a:blip r:embed="rId6">
            <a:extLst>
              <a:ext uri="{96DAC541-7B7A-43D3-8B79-37D633B846F1}">
                <asvg:svgBlip xmlns:asvg="http://schemas.microsoft.com/office/drawing/2016/SVG/main" r:embed="rId7"/>
              </a:ext>
            </a:extLst>
          </a:blip>
          <a:srcRect t="4157"/>
          <a:stretch>
            <a:fillRect/>
          </a:stretch>
        </p:blipFill>
        <p:spPr>
          <a:xfrm>
            <a:off x="0" y="0"/>
            <a:ext cx="2791388" cy="1611786"/>
          </a:xfrm>
          <a:custGeom>
            <a:avLst/>
            <a:gdLst>
              <a:gd name="connsiteX0" fmla="*/ 0 w 2791388"/>
              <a:gd name="connsiteY0" fmla="*/ 0 h 1611786"/>
              <a:gd name="connsiteX1" fmla="*/ 2791388 w 2791388"/>
              <a:gd name="connsiteY1" fmla="*/ 0 h 1611786"/>
              <a:gd name="connsiteX2" fmla="*/ 2791388 w 2791388"/>
              <a:gd name="connsiteY2" fmla="*/ 1611786 h 1611786"/>
              <a:gd name="connsiteX3" fmla="*/ 0 w 2791388"/>
              <a:gd name="connsiteY3" fmla="*/ 1611786 h 1611786"/>
            </a:gdLst>
            <a:ahLst/>
            <a:cxnLst>
              <a:cxn ang="0">
                <a:pos x="connsiteX0" y="connsiteY0"/>
              </a:cxn>
              <a:cxn ang="0">
                <a:pos x="connsiteX1" y="connsiteY1"/>
              </a:cxn>
              <a:cxn ang="0">
                <a:pos x="connsiteX2" y="connsiteY2"/>
              </a:cxn>
              <a:cxn ang="0">
                <a:pos x="connsiteX3" y="connsiteY3"/>
              </a:cxn>
            </a:cxnLst>
            <a:rect l="l" t="t" r="r" b="b"/>
            <a:pathLst>
              <a:path w="2791388" h="1611786">
                <a:moveTo>
                  <a:pt x="0" y="0"/>
                </a:moveTo>
                <a:lnTo>
                  <a:pt x="2791388" y="0"/>
                </a:lnTo>
                <a:lnTo>
                  <a:pt x="2791388" y="1611786"/>
                </a:lnTo>
                <a:lnTo>
                  <a:pt x="0" y="1611786"/>
                </a:lnTo>
                <a:close/>
              </a:path>
            </a:pathLst>
          </a:custGeom>
        </p:spPr>
      </p:pic>
      <p:pic>
        <p:nvPicPr>
          <p:cNvPr id="11" name="图形 10"/>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33327" y="191349"/>
            <a:ext cx="2116421" cy="1039645"/>
          </a:xfrm>
          <a:prstGeom prst="rect">
            <a:avLst/>
          </a:prstGeom>
        </p:spPr>
      </p:pic>
      <p:pic>
        <p:nvPicPr>
          <p:cNvPr id="12" name="图形 11"/>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26322" y="1603614"/>
            <a:ext cx="2076026" cy="1019803"/>
          </a:xfrm>
          <a:prstGeom prst="rect">
            <a:avLst/>
          </a:prstGeom>
        </p:spPr>
      </p:pic>
      <p:pic>
        <p:nvPicPr>
          <p:cNvPr id="13" name="图形 12"/>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984156" y="-17614"/>
            <a:ext cx="1201212" cy="629206"/>
          </a:xfrm>
          <a:prstGeom prst="rect">
            <a:avLst/>
          </a:prstGeom>
        </p:spPr>
      </p:pic>
      <p:pic>
        <p:nvPicPr>
          <p:cNvPr id="14" name="图形 13"/>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0" y="317690"/>
            <a:ext cx="1212652" cy="697847"/>
          </a:xfrm>
          <a:prstGeom prst="rect">
            <a:avLst/>
          </a:prstGeom>
        </p:spPr>
      </p:pic>
      <p:pic>
        <p:nvPicPr>
          <p:cNvPr id="26" name="图形 25"/>
          <p:cNvPicPr>
            <a:picLocks noChangeAspect="1"/>
          </p:cNvPicPr>
          <p:nvPr/>
        </p:nvPicPr>
        <p:blipFill>
          <a:blip r:embed="rId16">
            <a:extLst>
              <a:ext uri="{96DAC541-7B7A-43D3-8B79-37D633B846F1}">
                <asvg:svgBlip xmlns:asvg="http://schemas.microsoft.com/office/drawing/2016/SVG/main" r:embed="rId17"/>
              </a:ext>
            </a:extLst>
          </a:blip>
          <a:srcRect b="3493"/>
          <a:stretch>
            <a:fillRect/>
          </a:stretch>
        </p:blipFill>
        <p:spPr>
          <a:xfrm>
            <a:off x="8743950" y="4853260"/>
            <a:ext cx="3448050" cy="2004741"/>
          </a:xfrm>
          <a:custGeom>
            <a:avLst/>
            <a:gdLst>
              <a:gd name="connsiteX0" fmla="*/ 0 w 3448050"/>
              <a:gd name="connsiteY0" fmla="*/ 0 h 2004741"/>
              <a:gd name="connsiteX1" fmla="*/ 3448050 w 3448050"/>
              <a:gd name="connsiteY1" fmla="*/ 0 h 2004741"/>
              <a:gd name="connsiteX2" fmla="*/ 3448050 w 3448050"/>
              <a:gd name="connsiteY2" fmla="*/ 2004741 h 2004741"/>
              <a:gd name="connsiteX3" fmla="*/ 0 w 3448050"/>
              <a:gd name="connsiteY3" fmla="*/ 2004741 h 2004741"/>
            </a:gdLst>
            <a:ahLst/>
            <a:cxnLst>
              <a:cxn ang="0">
                <a:pos x="connsiteX0" y="connsiteY0"/>
              </a:cxn>
              <a:cxn ang="0">
                <a:pos x="connsiteX1" y="connsiteY1"/>
              </a:cxn>
              <a:cxn ang="0">
                <a:pos x="connsiteX2" y="connsiteY2"/>
              </a:cxn>
              <a:cxn ang="0">
                <a:pos x="connsiteX3" y="connsiteY3"/>
              </a:cxn>
            </a:cxnLst>
            <a:rect l="l" t="t" r="r" b="b"/>
            <a:pathLst>
              <a:path w="3448050" h="2004741">
                <a:moveTo>
                  <a:pt x="0" y="0"/>
                </a:moveTo>
                <a:lnTo>
                  <a:pt x="3448050" y="0"/>
                </a:lnTo>
                <a:lnTo>
                  <a:pt x="3448050" y="2004741"/>
                </a:lnTo>
                <a:lnTo>
                  <a:pt x="0" y="2004741"/>
                </a:lnTo>
                <a:close/>
              </a:path>
            </a:pathLst>
          </a:custGeom>
        </p:spPr>
      </p:pic>
      <p:pic>
        <p:nvPicPr>
          <p:cNvPr id="17" name="图形 16"/>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810761" y="5553258"/>
            <a:ext cx="2263036" cy="1111666"/>
          </a:xfrm>
          <a:prstGeom prst="rect">
            <a:avLst/>
          </a:prstGeom>
        </p:spPr>
      </p:pic>
      <p:pic>
        <p:nvPicPr>
          <p:cNvPr id="18" name="图形 17"/>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10604913" y="4580606"/>
            <a:ext cx="1497923" cy="862012"/>
          </a:xfrm>
          <a:prstGeom prst="rect">
            <a:avLst/>
          </a:prstGeom>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标题幻灯片">
    <p:bg>
      <p:bgPr>
        <a:solidFill>
          <a:srgbClr val="F7F7F7"/>
        </a:solidFill>
        <a:effectLst/>
      </p:bgPr>
    </p:bg>
    <p:spTree>
      <p:nvGrpSpPr>
        <p:cNvPr id="1" name=""/>
        <p:cNvGrpSpPr/>
        <p:nvPr/>
      </p:nvGrpSpPr>
      <p:grpSpPr>
        <a:xfrm>
          <a:off x="0" y="0"/>
          <a:ext cx="0" cy="0"/>
          <a:chOff x="0" y="0"/>
          <a:chExt cx="0" cy="0"/>
        </a:xfrm>
      </p:grpSpPr>
      <p:pic>
        <p:nvPicPr>
          <p:cNvPr id="24" name="图形 23"/>
          <p:cNvPicPr>
            <a:picLocks noChangeAspect="1"/>
          </p:cNvPicPr>
          <p:nvPr/>
        </p:nvPicPr>
        <p:blipFill>
          <a:blip r:embed="rId2">
            <a:extLst>
              <a:ext uri="{96DAC541-7B7A-43D3-8B79-37D633B846F1}">
                <asvg:svgBlip xmlns:asvg="http://schemas.microsoft.com/office/drawing/2016/SVG/main" r:embed="rId3"/>
              </a:ext>
            </a:extLst>
          </a:blip>
          <a:srcRect t="4157"/>
          <a:stretch>
            <a:fillRect/>
          </a:stretch>
        </p:blipFill>
        <p:spPr>
          <a:xfrm>
            <a:off x="0" y="0"/>
            <a:ext cx="1957522" cy="1130300"/>
          </a:xfrm>
          <a:custGeom>
            <a:avLst/>
            <a:gdLst>
              <a:gd name="connsiteX0" fmla="*/ 0 w 2791388"/>
              <a:gd name="connsiteY0" fmla="*/ 0 h 1611786"/>
              <a:gd name="connsiteX1" fmla="*/ 2791388 w 2791388"/>
              <a:gd name="connsiteY1" fmla="*/ 0 h 1611786"/>
              <a:gd name="connsiteX2" fmla="*/ 2791388 w 2791388"/>
              <a:gd name="connsiteY2" fmla="*/ 1611786 h 1611786"/>
              <a:gd name="connsiteX3" fmla="*/ 0 w 2791388"/>
              <a:gd name="connsiteY3" fmla="*/ 1611786 h 1611786"/>
            </a:gdLst>
            <a:ahLst/>
            <a:cxnLst>
              <a:cxn ang="0">
                <a:pos x="connsiteX0" y="connsiteY0"/>
              </a:cxn>
              <a:cxn ang="0">
                <a:pos x="connsiteX1" y="connsiteY1"/>
              </a:cxn>
              <a:cxn ang="0">
                <a:pos x="connsiteX2" y="connsiteY2"/>
              </a:cxn>
              <a:cxn ang="0">
                <a:pos x="connsiteX3" y="connsiteY3"/>
              </a:cxn>
            </a:cxnLst>
            <a:rect l="l" t="t" r="r" b="b"/>
            <a:pathLst>
              <a:path w="2791388" h="1611786">
                <a:moveTo>
                  <a:pt x="0" y="0"/>
                </a:moveTo>
                <a:lnTo>
                  <a:pt x="2791388" y="0"/>
                </a:lnTo>
                <a:lnTo>
                  <a:pt x="2791388" y="1611786"/>
                </a:lnTo>
                <a:lnTo>
                  <a:pt x="0" y="1611786"/>
                </a:lnTo>
                <a:close/>
              </a:path>
            </a:pathLst>
          </a:custGeom>
        </p:spPr>
      </p:pic>
      <p:pic>
        <p:nvPicPr>
          <p:cNvPr id="26" name="图形 25"/>
          <p:cNvPicPr>
            <a:picLocks noChangeAspect="1"/>
          </p:cNvPicPr>
          <p:nvPr/>
        </p:nvPicPr>
        <p:blipFill>
          <a:blip r:embed="rId4">
            <a:extLst>
              <a:ext uri="{96DAC541-7B7A-43D3-8B79-37D633B846F1}">
                <asvg:svgBlip xmlns:asvg="http://schemas.microsoft.com/office/drawing/2016/SVG/main" r:embed="rId5"/>
              </a:ext>
            </a:extLst>
          </a:blip>
          <a:srcRect b="3493"/>
          <a:stretch>
            <a:fillRect/>
          </a:stretch>
        </p:blipFill>
        <p:spPr>
          <a:xfrm>
            <a:off x="10029508" y="5600700"/>
            <a:ext cx="2162492" cy="1257301"/>
          </a:xfrm>
          <a:custGeom>
            <a:avLst/>
            <a:gdLst>
              <a:gd name="connsiteX0" fmla="*/ 0 w 3448050"/>
              <a:gd name="connsiteY0" fmla="*/ 0 h 2004741"/>
              <a:gd name="connsiteX1" fmla="*/ 3448050 w 3448050"/>
              <a:gd name="connsiteY1" fmla="*/ 0 h 2004741"/>
              <a:gd name="connsiteX2" fmla="*/ 3448050 w 3448050"/>
              <a:gd name="connsiteY2" fmla="*/ 2004741 h 2004741"/>
              <a:gd name="connsiteX3" fmla="*/ 0 w 3448050"/>
              <a:gd name="connsiteY3" fmla="*/ 2004741 h 2004741"/>
            </a:gdLst>
            <a:ahLst/>
            <a:cxnLst>
              <a:cxn ang="0">
                <a:pos x="connsiteX0" y="connsiteY0"/>
              </a:cxn>
              <a:cxn ang="0">
                <a:pos x="connsiteX1" y="connsiteY1"/>
              </a:cxn>
              <a:cxn ang="0">
                <a:pos x="connsiteX2" y="connsiteY2"/>
              </a:cxn>
              <a:cxn ang="0">
                <a:pos x="connsiteX3" y="connsiteY3"/>
              </a:cxn>
            </a:cxnLst>
            <a:rect l="l" t="t" r="r" b="b"/>
            <a:pathLst>
              <a:path w="3448050" h="2004741">
                <a:moveTo>
                  <a:pt x="0" y="0"/>
                </a:moveTo>
                <a:lnTo>
                  <a:pt x="3448050" y="0"/>
                </a:lnTo>
                <a:lnTo>
                  <a:pt x="3448050" y="2004741"/>
                </a:lnTo>
                <a:lnTo>
                  <a:pt x="0" y="2004741"/>
                </a:lnTo>
                <a:close/>
              </a:path>
            </a:pathLst>
          </a:custGeom>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标题幻灯片">
    <p:bg>
      <p:bgPr>
        <a:solidFill>
          <a:srgbClr val="F7F7F7"/>
        </a:solidFill>
        <a:effectLst/>
      </p:bgPr>
    </p:bg>
    <p:spTree>
      <p:nvGrpSpPr>
        <p:cNvPr id="1" name=""/>
        <p:cNvGrpSpPr/>
        <p:nvPr/>
      </p:nvGrpSpPr>
      <p:grpSpPr>
        <a:xfrm>
          <a:off x="0" y="0"/>
          <a:ext cx="0" cy="0"/>
          <a:chOff x="0" y="0"/>
          <a:chExt cx="0" cy="0"/>
        </a:xfrm>
      </p:grpSpPr>
      <p:pic>
        <p:nvPicPr>
          <p:cNvPr id="20" name="图形 19"/>
          <p:cNvPicPr>
            <a:picLocks noChangeAspect="1"/>
          </p:cNvPicPr>
          <p:nvPr/>
        </p:nvPicPr>
        <p:blipFill>
          <a:blip r:embed="rId2">
            <a:extLst>
              <a:ext uri="{96DAC541-7B7A-43D3-8B79-37D633B846F1}">
                <asvg:svgBlip xmlns:asvg="http://schemas.microsoft.com/office/drawing/2016/SVG/main" r:embed="rId3"/>
              </a:ext>
            </a:extLst>
          </a:blip>
          <a:srcRect t="1621"/>
          <a:stretch>
            <a:fillRect/>
          </a:stretch>
        </p:blipFill>
        <p:spPr>
          <a:xfrm>
            <a:off x="1251330" y="0"/>
            <a:ext cx="4644687" cy="1069197"/>
          </a:xfrm>
          <a:custGeom>
            <a:avLst/>
            <a:gdLst>
              <a:gd name="connsiteX0" fmla="*/ 0 w 4644687"/>
              <a:gd name="connsiteY0" fmla="*/ 0 h 1069197"/>
              <a:gd name="connsiteX1" fmla="*/ 4644687 w 4644687"/>
              <a:gd name="connsiteY1" fmla="*/ 0 h 1069197"/>
              <a:gd name="connsiteX2" fmla="*/ 4644687 w 4644687"/>
              <a:gd name="connsiteY2" fmla="*/ 1069197 h 1069197"/>
              <a:gd name="connsiteX3" fmla="*/ 0 w 4644687"/>
              <a:gd name="connsiteY3" fmla="*/ 1069197 h 1069197"/>
            </a:gdLst>
            <a:ahLst/>
            <a:cxnLst>
              <a:cxn ang="0">
                <a:pos x="connsiteX0" y="connsiteY0"/>
              </a:cxn>
              <a:cxn ang="0">
                <a:pos x="connsiteX1" y="connsiteY1"/>
              </a:cxn>
              <a:cxn ang="0">
                <a:pos x="connsiteX2" y="connsiteY2"/>
              </a:cxn>
              <a:cxn ang="0">
                <a:pos x="connsiteX3" y="connsiteY3"/>
              </a:cxn>
            </a:cxnLst>
            <a:rect l="l" t="t" r="r" b="b"/>
            <a:pathLst>
              <a:path w="4644687" h="1069197">
                <a:moveTo>
                  <a:pt x="0" y="0"/>
                </a:moveTo>
                <a:lnTo>
                  <a:pt x="4644687" y="0"/>
                </a:lnTo>
                <a:lnTo>
                  <a:pt x="4644687" y="1069197"/>
                </a:lnTo>
                <a:lnTo>
                  <a:pt x="0" y="1069197"/>
                </a:lnTo>
                <a:close/>
              </a:path>
            </a:pathLst>
          </a:custGeom>
        </p:spPr>
      </p:pic>
      <p:pic>
        <p:nvPicPr>
          <p:cNvPr id="22" name="图形 21"/>
          <p:cNvPicPr>
            <a:picLocks noChangeAspect="1"/>
          </p:cNvPicPr>
          <p:nvPr/>
        </p:nvPicPr>
        <p:blipFill>
          <a:blip r:embed="rId4">
            <a:extLst>
              <a:ext uri="{96DAC541-7B7A-43D3-8B79-37D633B846F1}">
                <asvg:svgBlip xmlns:asvg="http://schemas.microsoft.com/office/drawing/2016/SVG/main" r:embed="rId5"/>
              </a:ext>
            </a:extLst>
          </a:blip>
          <a:srcRect t="3780"/>
          <a:stretch>
            <a:fillRect/>
          </a:stretch>
        </p:blipFill>
        <p:spPr>
          <a:xfrm>
            <a:off x="0" y="1"/>
            <a:ext cx="4595691" cy="2667001"/>
          </a:xfrm>
          <a:custGeom>
            <a:avLst/>
            <a:gdLst>
              <a:gd name="connsiteX0" fmla="*/ 0 w 4595691"/>
              <a:gd name="connsiteY0" fmla="*/ 0 h 2667001"/>
              <a:gd name="connsiteX1" fmla="*/ 4595691 w 4595691"/>
              <a:gd name="connsiteY1" fmla="*/ 0 h 2667001"/>
              <a:gd name="connsiteX2" fmla="*/ 4595691 w 4595691"/>
              <a:gd name="connsiteY2" fmla="*/ 2667001 h 2667001"/>
              <a:gd name="connsiteX3" fmla="*/ 0 w 4595691"/>
              <a:gd name="connsiteY3" fmla="*/ 2667001 h 2667001"/>
            </a:gdLst>
            <a:ahLst/>
            <a:cxnLst>
              <a:cxn ang="0">
                <a:pos x="connsiteX0" y="connsiteY0"/>
              </a:cxn>
              <a:cxn ang="0">
                <a:pos x="connsiteX1" y="connsiteY1"/>
              </a:cxn>
              <a:cxn ang="0">
                <a:pos x="connsiteX2" y="connsiteY2"/>
              </a:cxn>
              <a:cxn ang="0">
                <a:pos x="connsiteX3" y="connsiteY3"/>
              </a:cxn>
            </a:cxnLst>
            <a:rect l="l" t="t" r="r" b="b"/>
            <a:pathLst>
              <a:path w="4595691" h="2667001">
                <a:moveTo>
                  <a:pt x="0" y="0"/>
                </a:moveTo>
                <a:lnTo>
                  <a:pt x="4595691" y="0"/>
                </a:lnTo>
                <a:lnTo>
                  <a:pt x="4595691" y="2667001"/>
                </a:lnTo>
                <a:lnTo>
                  <a:pt x="0" y="2667001"/>
                </a:lnTo>
                <a:close/>
              </a:path>
            </a:pathLst>
          </a:custGeom>
        </p:spPr>
      </p:pic>
      <p:pic>
        <p:nvPicPr>
          <p:cNvPr id="24" name="图形 23"/>
          <p:cNvPicPr>
            <a:picLocks noChangeAspect="1"/>
          </p:cNvPicPr>
          <p:nvPr/>
        </p:nvPicPr>
        <p:blipFill>
          <a:blip r:embed="rId6">
            <a:extLst>
              <a:ext uri="{96DAC541-7B7A-43D3-8B79-37D633B846F1}">
                <asvg:svgBlip xmlns:asvg="http://schemas.microsoft.com/office/drawing/2016/SVG/main" r:embed="rId7"/>
              </a:ext>
            </a:extLst>
          </a:blip>
          <a:srcRect t="4157"/>
          <a:stretch>
            <a:fillRect/>
          </a:stretch>
        </p:blipFill>
        <p:spPr>
          <a:xfrm>
            <a:off x="0" y="0"/>
            <a:ext cx="2791388" cy="1611786"/>
          </a:xfrm>
          <a:custGeom>
            <a:avLst/>
            <a:gdLst>
              <a:gd name="connsiteX0" fmla="*/ 0 w 2791388"/>
              <a:gd name="connsiteY0" fmla="*/ 0 h 1611786"/>
              <a:gd name="connsiteX1" fmla="*/ 2791388 w 2791388"/>
              <a:gd name="connsiteY1" fmla="*/ 0 h 1611786"/>
              <a:gd name="connsiteX2" fmla="*/ 2791388 w 2791388"/>
              <a:gd name="connsiteY2" fmla="*/ 1611786 h 1611786"/>
              <a:gd name="connsiteX3" fmla="*/ 0 w 2791388"/>
              <a:gd name="connsiteY3" fmla="*/ 1611786 h 1611786"/>
            </a:gdLst>
            <a:ahLst/>
            <a:cxnLst>
              <a:cxn ang="0">
                <a:pos x="connsiteX0" y="connsiteY0"/>
              </a:cxn>
              <a:cxn ang="0">
                <a:pos x="connsiteX1" y="connsiteY1"/>
              </a:cxn>
              <a:cxn ang="0">
                <a:pos x="connsiteX2" y="connsiteY2"/>
              </a:cxn>
              <a:cxn ang="0">
                <a:pos x="connsiteX3" y="connsiteY3"/>
              </a:cxn>
            </a:cxnLst>
            <a:rect l="l" t="t" r="r" b="b"/>
            <a:pathLst>
              <a:path w="2791388" h="1611786">
                <a:moveTo>
                  <a:pt x="0" y="0"/>
                </a:moveTo>
                <a:lnTo>
                  <a:pt x="2791388" y="0"/>
                </a:lnTo>
                <a:lnTo>
                  <a:pt x="2791388" y="1611786"/>
                </a:lnTo>
                <a:lnTo>
                  <a:pt x="0" y="1611786"/>
                </a:lnTo>
                <a:close/>
              </a:path>
            </a:pathLst>
          </a:custGeom>
        </p:spPr>
      </p:pic>
      <p:pic>
        <p:nvPicPr>
          <p:cNvPr id="11" name="图形 10"/>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33327" y="191349"/>
            <a:ext cx="2116421" cy="1039645"/>
          </a:xfrm>
          <a:prstGeom prst="rect">
            <a:avLst/>
          </a:prstGeom>
        </p:spPr>
      </p:pic>
      <p:pic>
        <p:nvPicPr>
          <p:cNvPr id="12" name="图形 11"/>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26322" y="1603614"/>
            <a:ext cx="2076026" cy="1019803"/>
          </a:xfrm>
          <a:prstGeom prst="rect">
            <a:avLst/>
          </a:prstGeom>
        </p:spPr>
      </p:pic>
      <p:pic>
        <p:nvPicPr>
          <p:cNvPr id="13" name="图形 12"/>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984156" y="-17614"/>
            <a:ext cx="1201212" cy="629206"/>
          </a:xfrm>
          <a:prstGeom prst="rect">
            <a:avLst/>
          </a:prstGeom>
        </p:spPr>
      </p:pic>
      <p:pic>
        <p:nvPicPr>
          <p:cNvPr id="14" name="图形 13"/>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0" y="317690"/>
            <a:ext cx="1212652" cy="697847"/>
          </a:xfrm>
          <a:prstGeom prst="rect">
            <a:avLst/>
          </a:prstGeom>
        </p:spPr>
      </p:pic>
      <p:pic>
        <p:nvPicPr>
          <p:cNvPr id="26" name="图形 25"/>
          <p:cNvPicPr>
            <a:picLocks noChangeAspect="1"/>
          </p:cNvPicPr>
          <p:nvPr/>
        </p:nvPicPr>
        <p:blipFill>
          <a:blip r:embed="rId16">
            <a:extLst>
              <a:ext uri="{96DAC541-7B7A-43D3-8B79-37D633B846F1}">
                <asvg:svgBlip xmlns:asvg="http://schemas.microsoft.com/office/drawing/2016/SVG/main" r:embed="rId17"/>
              </a:ext>
            </a:extLst>
          </a:blip>
          <a:srcRect b="3493"/>
          <a:stretch>
            <a:fillRect/>
          </a:stretch>
        </p:blipFill>
        <p:spPr>
          <a:xfrm>
            <a:off x="8743950" y="4853260"/>
            <a:ext cx="3448050" cy="2004741"/>
          </a:xfrm>
          <a:custGeom>
            <a:avLst/>
            <a:gdLst>
              <a:gd name="connsiteX0" fmla="*/ 0 w 3448050"/>
              <a:gd name="connsiteY0" fmla="*/ 0 h 2004741"/>
              <a:gd name="connsiteX1" fmla="*/ 3448050 w 3448050"/>
              <a:gd name="connsiteY1" fmla="*/ 0 h 2004741"/>
              <a:gd name="connsiteX2" fmla="*/ 3448050 w 3448050"/>
              <a:gd name="connsiteY2" fmla="*/ 2004741 h 2004741"/>
              <a:gd name="connsiteX3" fmla="*/ 0 w 3448050"/>
              <a:gd name="connsiteY3" fmla="*/ 2004741 h 2004741"/>
            </a:gdLst>
            <a:ahLst/>
            <a:cxnLst>
              <a:cxn ang="0">
                <a:pos x="connsiteX0" y="connsiteY0"/>
              </a:cxn>
              <a:cxn ang="0">
                <a:pos x="connsiteX1" y="connsiteY1"/>
              </a:cxn>
              <a:cxn ang="0">
                <a:pos x="connsiteX2" y="connsiteY2"/>
              </a:cxn>
              <a:cxn ang="0">
                <a:pos x="connsiteX3" y="connsiteY3"/>
              </a:cxn>
            </a:cxnLst>
            <a:rect l="l" t="t" r="r" b="b"/>
            <a:pathLst>
              <a:path w="3448050" h="2004741">
                <a:moveTo>
                  <a:pt x="0" y="0"/>
                </a:moveTo>
                <a:lnTo>
                  <a:pt x="3448050" y="0"/>
                </a:lnTo>
                <a:lnTo>
                  <a:pt x="3448050" y="2004741"/>
                </a:lnTo>
                <a:lnTo>
                  <a:pt x="0" y="2004741"/>
                </a:lnTo>
                <a:close/>
              </a:path>
            </a:pathLst>
          </a:custGeom>
        </p:spPr>
      </p:pic>
      <p:pic>
        <p:nvPicPr>
          <p:cNvPr id="17" name="图形 16"/>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810761" y="5553258"/>
            <a:ext cx="2263036" cy="1111666"/>
          </a:xfrm>
          <a:prstGeom prst="rect">
            <a:avLst/>
          </a:prstGeom>
        </p:spPr>
      </p:pic>
      <p:pic>
        <p:nvPicPr>
          <p:cNvPr id="18" name="图形 17"/>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10604913" y="4580606"/>
            <a:ext cx="1497923" cy="862012"/>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标题幻灯片">
    <p:bg>
      <p:bgPr>
        <a:solidFill>
          <a:srgbClr val="F7F7F7"/>
        </a:solidFill>
        <a:effectLst/>
      </p:bgPr>
    </p:bg>
    <p:spTree>
      <p:nvGrpSpPr>
        <p:cNvPr id="1" name=""/>
        <p:cNvGrpSpPr/>
        <p:nvPr/>
      </p:nvGrpSpPr>
      <p:grpSpPr>
        <a:xfrm>
          <a:off x="0" y="0"/>
          <a:ext cx="0" cy="0"/>
          <a:chOff x="0" y="0"/>
          <a:chExt cx="0" cy="0"/>
        </a:xfrm>
      </p:grpSpPr>
      <p:pic>
        <p:nvPicPr>
          <p:cNvPr id="20" name="图形 19"/>
          <p:cNvPicPr>
            <a:picLocks noChangeAspect="1"/>
          </p:cNvPicPr>
          <p:nvPr/>
        </p:nvPicPr>
        <p:blipFill>
          <a:blip r:embed="rId2">
            <a:extLst>
              <a:ext uri="{96DAC541-7B7A-43D3-8B79-37D633B846F1}">
                <asvg:svgBlip xmlns:asvg="http://schemas.microsoft.com/office/drawing/2016/SVG/main" r:embed="rId3"/>
              </a:ext>
            </a:extLst>
          </a:blip>
          <a:srcRect t="1621"/>
          <a:stretch>
            <a:fillRect/>
          </a:stretch>
        </p:blipFill>
        <p:spPr>
          <a:xfrm>
            <a:off x="1251330" y="0"/>
            <a:ext cx="4644687" cy="1069197"/>
          </a:xfrm>
          <a:custGeom>
            <a:avLst/>
            <a:gdLst>
              <a:gd name="connsiteX0" fmla="*/ 0 w 4644687"/>
              <a:gd name="connsiteY0" fmla="*/ 0 h 1069197"/>
              <a:gd name="connsiteX1" fmla="*/ 4644687 w 4644687"/>
              <a:gd name="connsiteY1" fmla="*/ 0 h 1069197"/>
              <a:gd name="connsiteX2" fmla="*/ 4644687 w 4644687"/>
              <a:gd name="connsiteY2" fmla="*/ 1069197 h 1069197"/>
              <a:gd name="connsiteX3" fmla="*/ 0 w 4644687"/>
              <a:gd name="connsiteY3" fmla="*/ 1069197 h 1069197"/>
            </a:gdLst>
            <a:ahLst/>
            <a:cxnLst>
              <a:cxn ang="0">
                <a:pos x="connsiteX0" y="connsiteY0"/>
              </a:cxn>
              <a:cxn ang="0">
                <a:pos x="connsiteX1" y="connsiteY1"/>
              </a:cxn>
              <a:cxn ang="0">
                <a:pos x="connsiteX2" y="connsiteY2"/>
              </a:cxn>
              <a:cxn ang="0">
                <a:pos x="connsiteX3" y="connsiteY3"/>
              </a:cxn>
            </a:cxnLst>
            <a:rect l="l" t="t" r="r" b="b"/>
            <a:pathLst>
              <a:path w="4644687" h="1069197">
                <a:moveTo>
                  <a:pt x="0" y="0"/>
                </a:moveTo>
                <a:lnTo>
                  <a:pt x="4644687" y="0"/>
                </a:lnTo>
                <a:lnTo>
                  <a:pt x="4644687" y="1069197"/>
                </a:lnTo>
                <a:lnTo>
                  <a:pt x="0" y="1069197"/>
                </a:lnTo>
                <a:close/>
              </a:path>
            </a:pathLst>
          </a:custGeom>
        </p:spPr>
      </p:pic>
      <p:pic>
        <p:nvPicPr>
          <p:cNvPr id="22" name="图形 21"/>
          <p:cNvPicPr>
            <a:picLocks noChangeAspect="1"/>
          </p:cNvPicPr>
          <p:nvPr/>
        </p:nvPicPr>
        <p:blipFill>
          <a:blip r:embed="rId4">
            <a:extLst>
              <a:ext uri="{96DAC541-7B7A-43D3-8B79-37D633B846F1}">
                <asvg:svgBlip xmlns:asvg="http://schemas.microsoft.com/office/drawing/2016/SVG/main" r:embed="rId5"/>
              </a:ext>
            </a:extLst>
          </a:blip>
          <a:srcRect t="3780"/>
          <a:stretch>
            <a:fillRect/>
          </a:stretch>
        </p:blipFill>
        <p:spPr>
          <a:xfrm>
            <a:off x="0" y="1"/>
            <a:ext cx="4595691" cy="2667001"/>
          </a:xfrm>
          <a:custGeom>
            <a:avLst/>
            <a:gdLst>
              <a:gd name="connsiteX0" fmla="*/ 0 w 4595691"/>
              <a:gd name="connsiteY0" fmla="*/ 0 h 2667001"/>
              <a:gd name="connsiteX1" fmla="*/ 4595691 w 4595691"/>
              <a:gd name="connsiteY1" fmla="*/ 0 h 2667001"/>
              <a:gd name="connsiteX2" fmla="*/ 4595691 w 4595691"/>
              <a:gd name="connsiteY2" fmla="*/ 2667001 h 2667001"/>
              <a:gd name="connsiteX3" fmla="*/ 0 w 4595691"/>
              <a:gd name="connsiteY3" fmla="*/ 2667001 h 2667001"/>
            </a:gdLst>
            <a:ahLst/>
            <a:cxnLst>
              <a:cxn ang="0">
                <a:pos x="connsiteX0" y="connsiteY0"/>
              </a:cxn>
              <a:cxn ang="0">
                <a:pos x="connsiteX1" y="connsiteY1"/>
              </a:cxn>
              <a:cxn ang="0">
                <a:pos x="connsiteX2" y="connsiteY2"/>
              </a:cxn>
              <a:cxn ang="0">
                <a:pos x="connsiteX3" y="connsiteY3"/>
              </a:cxn>
            </a:cxnLst>
            <a:rect l="l" t="t" r="r" b="b"/>
            <a:pathLst>
              <a:path w="4595691" h="2667001">
                <a:moveTo>
                  <a:pt x="0" y="0"/>
                </a:moveTo>
                <a:lnTo>
                  <a:pt x="4595691" y="0"/>
                </a:lnTo>
                <a:lnTo>
                  <a:pt x="4595691" y="2667001"/>
                </a:lnTo>
                <a:lnTo>
                  <a:pt x="0" y="2667001"/>
                </a:lnTo>
                <a:close/>
              </a:path>
            </a:pathLst>
          </a:custGeom>
        </p:spPr>
      </p:pic>
      <p:pic>
        <p:nvPicPr>
          <p:cNvPr id="24" name="图形 23"/>
          <p:cNvPicPr>
            <a:picLocks noChangeAspect="1"/>
          </p:cNvPicPr>
          <p:nvPr/>
        </p:nvPicPr>
        <p:blipFill>
          <a:blip r:embed="rId6">
            <a:extLst>
              <a:ext uri="{96DAC541-7B7A-43D3-8B79-37D633B846F1}">
                <asvg:svgBlip xmlns:asvg="http://schemas.microsoft.com/office/drawing/2016/SVG/main" r:embed="rId7"/>
              </a:ext>
            </a:extLst>
          </a:blip>
          <a:srcRect t="4157"/>
          <a:stretch>
            <a:fillRect/>
          </a:stretch>
        </p:blipFill>
        <p:spPr>
          <a:xfrm>
            <a:off x="0" y="0"/>
            <a:ext cx="2791388" cy="1611786"/>
          </a:xfrm>
          <a:custGeom>
            <a:avLst/>
            <a:gdLst>
              <a:gd name="connsiteX0" fmla="*/ 0 w 2791388"/>
              <a:gd name="connsiteY0" fmla="*/ 0 h 1611786"/>
              <a:gd name="connsiteX1" fmla="*/ 2791388 w 2791388"/>
              <a:gd name="connsiteY1" fmla="*/ 0 h 1611786"/>
              <a:gd name="connsiteX2" fmla="*/ 2791388 w 2791388"/>
              <a:gd name="connsiteY2" fmla="*/ 1611786 h 1611786"/>
              <a:gd name="connsiteX3" fmla="*/ 0 w 2791388"/>
              <a:gd name="connsiteY3" fmla="*/ 1611786 h 1611786"/>
            </a:gdLst>
            <a:ahLst/>
            <a:cxnLst>
              <a:cxn ang="0">
                <a:pos x="connsiteX0" y="connsiteY0"/>
              </a:cxn>
              <a:cxn ang="0">
                <a:pos x="connsiteX1" y="connsiteY1"/>
              </a:cxn>
              <a:cxn ang="0">
                <a:pos x="connsiteX2" y="connsiteY2"/>
              </a:cxn>
              <a:cxn ang="0">
                <a:pos x="connsiteX3" y="connsiteY3"/>
              </a:cxn>
            </a:cxnLst>
            <a:rect l="l" t="t" r="r" b="b"/>
            <a:pathLst>
              <a:path w="2791388" h="1611786">
                <a:moveTo>
                  <a:pt x="0" y="0"/>
                </a:moveTo>
                <a:lnTo>
                  <a:pt x="2791388" y="0"/>
                </a:lnTo>
                <a:lnTo>
                  <a:pt x="2791388" y="1611786"/>
                </a:lnTo>
                <a:lnTo>
                  <a:pt x="0" y="1611786"/>
                </a:lnTo>
                <a:close/>
              </a:path>
            </a:pathLst>
          </a:custGeom>
        </p:spPr>
      </p:pic>
      <p:pic>
        <p:nvPicPr>
          <p:cNvPr id="11" name="图形 10"/>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33327" y="191349"/>
            <a:ext cx="2116421" cy="1039645"/>
          </a:xfrm>
          <a:prstGeom prst="rect">
            <a:avLst/>
          </a:prstGeom>
        </p:spPr>
      </p:pic>
      <p:pic>
        <p:nvPicPr>
          <p:cNvPr id="12" name="图形 11"/>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26322" y="1603614"/>
            <a:ext cx="2076026" cy="1019803"/>
          </a:xfrm>
          <a:prstGeom prst="rect">
            <a:avLst/>
          </a:prstGeom>
        </p:spPr>
      </p:pic>
      <p:pic>
        <p:nvPicPr>
          <p:cNvPr id="13" name="图形 12"/>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984156" y="-17614"/>
            <a:ext cx="1201212" cy="629206"/>
          </a:xfrm>
          <a:prstGeom prst="rect">
            <a:avLst/>
          </a:prstGeom>
        </p:spPr>
      </p:pic>
      <p:pic>
        <p:nvPicPr>
          <p:cNvPr id="14" name="图形 13"/>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0" y="317690"/>
            <a:ext cx="1212652" cy="697847"/>
          </a:xfrm>
          <a:prstGeom prst="rect">
            <a:avLst/>
          </a:prstGeom>
        </p:spPr>
      </p:pic>
      <p:pic>
        <p:nvPicPr>
          <p:cNvPr id="26" name="图形 25"/>
          <p:cNvPicPr>
            <a:picLocks noChangeAspect="1"/>
          </p:cNvPicPr>
          <p:nvPr/>
        </p:nvPicPr>
        <p:blipFill>
          <a:blip r:embed="rId16">
            <a:extLst>
              <a:ext uri="{96DAC541-7B7A-43D3-8B79-37D633B846F1}">
                <asvg:svgBlip xmlns:asvg="http://schemas.microsoft.com/office/drawing/2016/SVG/main" r:embed="rId17"/>
              </a:ext>
            </a:extLst>
          </a:blip>
          <a:srcRect b="3493"/>
          <a:stretch>
            <a:fillRect/>
          </a:stretch>
        </p:blipFill>
        <p:spPr>
          <a:xfrm>
            <a:off x="8743950" y="4853260"/>
            <a:ext cx="3448050" cy="2004741"/>
          </a:xfrm>
          <a:custGeom>
            <a:avLst/>
            <a:gdLst>
              <a:gd name="connsiteX0" fmla="*/ 0 w 3448050"/>
              <a:gd name="connsiteY0" fmla="*/ 0 h 2004741"/>
              <a:gd name="connsiteX1" fmla="*/ 3448050 w 3448050"/>
              <a:gd name="connsiteY1" fmla="*/ 0 h 2004741"/>
              <a:gd name="connsiteX2" fmla="*/ 3448050 w 3448050"/>
              <a:gd name="connsiteY2" fmla="*/ 2004741 h 2004741"/>
              <a:gd name="connsiteX3" fmla="*/ 0 w 3448050"/>
              <a:gd name="connsiteY3" fmla="*/ 2004741 h 2004741"/>
            </a:gdLst>
            <a:ahLst/>
            <a:cxnLst>
              <a:cxn ang="0">
                <a:pos x="connsiteX0" y="connsiteY0"/>
              </a:cxn>
              <a:cxn ang="0">
                <a:pos x="connsiteX1" y="connsiteY1"/>
              </a:cxn>
              <a:cxn ang="0">
                <a:pos x="connsiteX2" y="connsiteY2"/>
              </a:cxn>
              <a:cxn ang="0">
                <a:pos x="connsiteX3" y="connsiteY3"/>
              </a:cxn>
            </a:cxnLst>
            <a:rect l="l" t="t" r="r" b="b"/>
            <a:pathLst>
              <a:path w="3448050" h="2004741">
                <a:moveTo>
                  <a:pt x="0" y="0"/>
                </a:moveTo>
                <a:lnTo>
                  <a:pt x="3448050" y="0"/>
                </a:lnTo>
                <a:lnTo>
                  <a:pt x="3448050" y="2004741"/>
                </a:lnTo>
                <a:lnTo>
                  <a:pt x="0" y="2004741"/>
                </a:lnTo>
                <a:close/>
              </a:path>
            </a:pathLst>
          </a:custGeom>
        </p:spPr>
      </p:pic>
      <p:pic>
        <p:nvPicPr>
          <p:cNvPr id="17" name="图形 16"/>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810761" y="5553258"/>
            <a:ext cx="2263036" cy="1111666"/>
          </a:xfrm>
          <a:prstGeom prst="rect">
            <a:avLst/>
          </a:prstGeom>
        </p:spPr>
      </p:pic>
      <p:pic>
        <p:nvPicPr>
          <p:cNvPr id="18" name="图形 17"/>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10604913" y="4580606"/>
            <a:ext cx="1497923" cy="862012"/>
          </a:xfrm>
          <a:prstGeom prst="rect">
            <a:avLst/>
          </a:prstGeom>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标题幻灯片">
    <p:bg>
      <p:bgPr>
        <a:solidFill>
          <a:srgbClr val="F7F7F7"/>
        </a:solidFill>
        <a:effectLst/>
      </p:bgPr>
    </p:bg>
    <p:spTree>
      <p:nvGrpSpPr>
        <p:cNvPr id="1" name=""/>
        <p:cNvGrpSpPr/>
        <p:nvPr/>
      </p:nvGrpSpPr>
      <p:grpSpPr>
        <a:xfrm>
          <a:off x="0" y="0"/>
          <a:ext cx="0" cy="0"/>
          <a:chOff x="0" y="0"/>
          <a:chExt cx="0" cy="0"/>
        </a:xfrm>
      </p:grpSpPr>
      <p:pic>
        <p:nvPicPr>
          <p:cNvPr id="24" name="图形 23"/>
          <p:cNvPicPr>
            <a:picLocks noChangeAspect="1"/>
          </p:cNvPicPr>
          <p:nvPr/>
        </p:nvPicPr>
        <p:blipFill>
          <a:blip r:embed="rId2">
            <a:extLst>
              <a:ext uri="{96DAC541-7B7A-43D3-8B79-37D633B846F1}">
                <asvg:svgBlip xmlns:asvg="http://schemas.microsoft.com/office/drawing/2016/SVG/main" r:embed="rId3"/>
              </a:ext>
            </a:extLst>
          </a:blip>
          <a:srcRect t="4157"/>
          <a:stretch>
            <a:fillRect/>
          </a:stretch>
        </p:blipFill>
        <p:spPr>
          <a:xfrm>
            <a:off x="0" y="0"/>
            <a:ext cx="1957522" cy="1130300"/>
          </a:xfrm>
          <a:custGeom>
            <a:avLst/>
            <a:gdLst>
              <a:gd name="connsiteX0" fmla="*/ 0 w 2791388"/>
              <a:gd name="connsiteY0" fmla="*/ 0 h 1611786"/>
              <a:gd name="connsiteX1" fmla="*/ 2791388 w 2791388"/>
              <a:gd name="connsiteY1" fmla="*/ 0 h 1611786"/>
              <a:gd name="connsiteX2" fmla="*/ 2791388 w 2791388"/>
              <a:gd name="connsiteY2" fmla="*/ 1611786 h 1611786"/>
              <a:gd name="connsiteX3" fmla="*/ 0 w 2791388"/>
              <a:gd name="connsiteY3" fmla="*/ 1611786 h 1611786"/>
            </a:gdLst>
            <a:ahLst/>
            <a:cxnLst>
              <a:cxn ang="0">
                <a:pos x="connsiteX0" y="connsiteY0"/>
              </a:cxn>
              <a:cxn ang="0">
                <a:pos x="connsiteX1" y="connsiteY1"/>
              </a:cxn>
              <a:cxn ang="0">
                <a:pos x="connsiteX2" y="connsiteY2"/>
              </a:cxn>
              <a:cxn ang="0">
                <a:pos x="connsiteX3" y="connsiteY3"/>
              </a:cxn>
            </a:cxnLst>
            <a:rect l="l" t="t" r="r" b="b"/>
            <a:pathLst>
              <a:path w="2791388" h="1611786">
                <a:moveTo>
                  <a:pt x="0" y="0"/>
                </a:moveTo>
                <a:lnTo>
                  <a:pt x="2791388" y="0"/>
                </a:lnTo>
                <a:lnTo>
                  <a:pt x="2791388" y="1611786"/>
                </a:lnTo>
                <a:lnTo>
                  <a:pt x="0" y="1611786"/>
                </a:lnTo>
                <a:close/>
              </a:path>
            </a:pathLst>
          </a:custGeom>
        </p:spPr>
      </p:pic>
      <p:pic>
        <p:nvPicPr>
          <p:cNvPr id="26" name="图形 25"/>
          <p:cNvPicPr>
            <a:picLocks noChangeAspect="1"/>
          </p:cNvPicPr>
          <p:nvPr/>
        </p:nvPicPr>
        <p:blipFill>
          <a:blip r:embed="rId4">
            <a:extLst>
              <a:ext uri="{96DAC541-7B7A-43D3-8B79-37D633B846F1}">
                <asvg:svgBlip xmlns:asvg="http://schemas.microsoft.com/office/drawing/2016/SVG/main" r:embed="rId5"/>
              </a:ext>
            </a:extLst>
          </a:blip>
          <a:srcRect b="3493"/>
          <a:stretch>
            <a:fillRect/>
          </a:stretch>
        </p:blipFill>
        <p:spPr>
          <a:xfrm>
            <a:off x="10029508" y="5600700"/>
            <a:ext cx="2162492" cy="1257301"/>
          </a:xfrm>
          <a:custGeom>
            <a:avLst/>
            <a:gdLst>
              <a:gd name="connsiteX0" fmla="*/ 0 w 3448050"/>
              <a:gd name="connsiteY0" fmla="*/ 0 h 2004741"/>
              <a:gd name="connsiteX1" fmla="*/ 3448050 w 3448050"/>
              <a:gd name="connsiteY1" fmla="*/ 0 h 2004741"/>
              <a:gd name="connsiteX2" fmla="*/ 3448050 w 3448050"/>
              <a:gd name="connsiteY2" fmla="*/ 2004741 h 2004741"/>
              <a:gd name="connsiteX3" fmla="*/ 0 w 3448050"/>
              <a:gd name="connsiteY3" fmla="*/ 2004741 h 2004741"/>
            </a:gdLst>
            <a:ahLst/>
            <a:cxnLst>
              <a:cxn ang="0">
                <a:pos x="connsiteX0" y="connsiteY0"/>
              </a:cxn>
              <a:cxn ang="0">
                <a:pos x="connsiteX1" y="connsiteY1"/>
              </a:cxn>
              <a:cxn ang="0">
                <a:pos x="connsiteX2" y="connsiteY2"/>
              </a:cxn>
              <a:cxn ang="0">
                <a:pos x="connsiteX3" y="connsiteY3"/>
              </a:cxn>
            </a:cxnLst>
            <a:rect l="l" t="t" r="r" b="b"/>
            <a:pathLst>
              <a:path w="3448050" h="2004741">
                <a:moveTo>
                  <a:pt x="0" y="0"/>
                </a:moveTo>
                <a:lnTo>
                  <a:pt x="3448050" y="0"/>
                </a:lnTo>
                <a:lnTo>
                  <a:pt x="3448050" y="2004741"/>
                </a:lnTo>
                <a:lnTo>
                  <a:pt x="0" y="2004741"/>
                </a:lnTo>
                <a:close/>
              </a:path>
            </a:pathLst>
          </a:custGeom>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标题幻灯片">
    <p:bg>
      <p:bgPr>
        <a:solidFill>
          <a:srgbClr val="F7F7F7"/>
        </a:solidFill>
        <a:effectLst/>
      </p:bgPr>
    </p:bg>
    <p:spTree>
      <p:nvGrpSpPr>
        <p:cNvPr id="1" name=""/>
        <p:cNvGrpSpPr/>
        <p:nvPr/>
      </p:nvGrpSpPr>
      <p:grpSpPr>
        <a:xfrm>
          <a:off x="0" y="0"/>
          <a:ext cx="0" cy="0"/>
          <a:chOff x="0" y="0"/>
          <a:chExt cx="0" cy="0"/>
        </a:xfrm>
      </p:grpSpPr>
      <p:pic>
        <p:nvPicPr>
          <p:cNvPr id="20" name="图形 19"/>
          <p:cNvPicPr>
            <a:picLocks noChangeAspect="1"/>
          </p:cNvPicPr>
          <p:nvPr/>
        </p:nvPicPr>
        <p:blipFill>
          <a:blip r:embed="rId2">
            <a:extLst>
              <a:ext uri="{96DAC541-7B7A-43D3-8B79-37D633B846F1}">
                <asvg:svgBlip xmlns:asvg="http://schemas.microsoft.com/office/drawing/2016/SVG/main" r:embed="rId3"/>
              </a:ext>
            </a:extLst>
          </a:blip>
          <a:srcRect t="1621"/>
          <a:stretch>
            <a:fillRect/>
          </a:stretch>
        </p:blipFill>
        <p:spPr>
          <a:xfrm>
            <a:off x="1251330" y="0"/>
            <a:ext cx="4644687" cy="1069197"/>
          </a:xfrm>
          <a:custGeom>
            <a:avLst/>
            <a:gdLst>
              <a:gd name="connsiteX0" fmla="*/ 0 w 4644687"/>
              <a:gd name="connsiteY0" fmla="*/ 0 h 1069197"/>
              <a:gd name="connsiteX1" fmla="*/ 4644687 w 4644687"/>
              <a:gd name="connsiteY1" fmla="*/ 0 h 1069197"/>
              <a:gd name="connsiteX2" fmla="*/ 4644687 w 4644687"/>
              <a:gd name="connsiteY2" fmla="*/ 1069197 h 1069197"/>
              <a:gd name="connsiteX3" fmla="*/ 0 w 4644687"/>
              <a:gd name="connsiteY3" fmla="*/ 1069197 h 1069197"/>
            </a:gdLst>
            <a:ahLst/>
            <a:cxnLst>
              <a:cxn ang="0">
                <a:pos x="connsiteX0" y="connsiteY0"/>
              </a:cxn>
              <a:cxn ang="0">
                <a:pos x="connsiteX1" y="connsiteY1"/>
              </a:cxn>
              <a:cxn ang="0">
                <a:pos x="connsiteX2" y="connsiteY2"/>
              </a:cxn>
              <a:cxn ang="0">
                <a:pos x="connsiteX3" y="connsiteY3"/>
              </a:cxn>
            </a:cxnLst>
            <a:rect l="l" t="t" r="r" b="b"/>
            <a:pathLst>
              <a:path w="4644687" h="1069197">
                <a:moveTo>
                  <a:pt x="0" y="0"/>
                </a:moveTo>
                <a:lnTo>
                  <a:pt x="4644687" y="0"/>
                </a:lnTo>
                <a:lnTo>
                  <a:pt x="4644687" y="1069197"/>
                </a:lnTo>
                <a:lnTo>
                  <a:pt x="0" y="1069197"/>
                </a:lnTo>
                <a:close/>
              </a:path>
            </a:pathLst>
          </a:custGeom>
        </p:spPr>
      </p:pic>
      <p:pic>
        <p:nvPicPr>
          <p:cNvPr id="22" name="图形 21"/>
          <p:cNvPicPr>
            <a:picLocks noChangeAspect="1"/>
          </p:cNvPicPr>
          <p:nvPr/>
        </p:nvPicPr>
        <p:blipFill>
          <a:blip r:embed="rId4">
            <a:extLst>
              <a:ext uri="{96DAC541-7B7A-43D3-8B79-37D633B846F1}">
                <asvg:svgBlip xmlns:asvg="http://schemas.microsoft.com/office/drawing/2016/SVG/main" r:embed="rId5"/>
              </a:ext>
            </a:extLst>
          </a:blip>
          <a:srcRect t="3780"/>
          <a:stretch>
            <a:fillRect/>
          </a:stretch>
        </p:blipFill>
        <p:spPr>
          <a:xfrm>
            <a:off x="0" y="1"/>
            <a:ext cx="4595691" cy="2667001"/>
          </a:xfrm>
          <a:custGeom>
            <a:avLst/>
            <a:gdLst>
              <a:gd name="connsiteX0" fmla="*/ 0 w 4595691"/>
              <a:gd name="connsiteY0" fmla="*/ 0 h 2667001"/>
              <a:gd name="connsiteX1" fmla="*/ 4595691 w 4595691"/>
              <a:gd name="connsiteY1" fmla="*/ 0 h 2667001"/>
              <a:gd name="connsiteX2" fmla="*/ 4595691 w 4595691"/>
              <a:gd name="connsiteY2" fmla="*/ 2667001 h 2667001"/>
              <a:gd name="connsiteX3" fmla="*/ 0 w 4595691"/>
              <a:gd name="connsiteY3" fmla="*/ 2667001 h 2667001"/>
            </a:gdLst>
            <a:ahLst/>
            <a:cxnLst>
              <a:cxn ang="0">
                <a:pos x="connsiteX0" y="connsiteY0"/>
              </a:cxn>
              <a:cxn ang="0">
                <a:pos x="connsiteX1" y="connsiteY1"/>
              </a:cxn>
              <a:cxn ang="0">
                <a:pos x="connsiteX2" y="connsiteY2"/>
              </a:cxn>
              <a:cxn ang="0">
                <a:pos x="connsiteX3" y="connsiteY3"/>
              </a:cxn>
            </a:cxnLst>
            <a:rect l="l" t="t" r="r" b="b"/>
            <a:pathLst>
              <a:path w="4595691" h="2667001">
                <a:moveTo>
                  <a:pt x="0" y="0"/>
                </a:moveTo>
                <a:lnTo>
                  <a:pt x="4595691" y="0"/>
                </a:lnTo>
                <a:lnTo>
                  <a:pt x="4595691" y="2667001"/>
                </a:lnTo>
                <a:lnTo>
                  <a:pt x="0" y="2667001"/>
                </a:lnTo>
                <a:close/>
              </a:path>
            </a:pathLst>
          </a:custGeom>
        </p:spPr>
      </p:pic>
      <p:pic>
        <p:nvPicPr>
          <p:cNvPr id="24" name="图形 23"/>
          <p:cNvPicPr>
            <a:picLocks noChangeAspect="1"/>
          </p:cNvPicPr>
          <p:nvPr/>
        </p:nvPicPr>
        <p:blipFill>
          <a:blip r:embed="rId6">
            <a:extLst>
              <a:ext uri="{96DAC541-7B7A-43D3-8B79-37D633B846F1}">
                <asvg:svgBlip xmlns:asvg="http://schemas.microsoft.com/office/drawing/2016/SVG/main" r:embed="rId7"/>
              </a:ext>
            </a:extLst>
          </a:blip>
          <a:srcRect t="4157"/>
          <a:stretch>
            <a:fillRect/>
          </a:stretch>
        </p:blipFill>
        <p:spPr>
          <a:xfrm>
            <a:off x="0" y="0"/>
            <a:ext cx="2791388" cy="1611786"/>
          </a:xfrm>
          <a:custGeom>
            <a:avLst/>
            <a:gdLst>
              <a:gd name="connsiteX0" fmla="*/ 0 w 2791388"/>
              <a:gd name="connsiteY0" fmla="*/ 0 h 1611786"/>
              <a:gd name="connsiteX1" fmla="*/ 2791388 w 2791388"/>
              <a:gd name="connsiteY1" fmla="*/ 0 h 1611786"/>
              <a:gd name="connsiteX2" fmla="*/ 2791388 w 2791388"/>
              <a:gd name="connsiteY2" fmla="*/ 1611786 h 1611786"/>
              <a:gd name="connsiteX3" fmla="*/ 0 w 2791388"/>
              <a:gd name="connsiteY3" fmla="*/ 1611786 h 1611786"/>
            </a:gdLst>
            <a:ahLst/>
            <a:cxnLst>
              <a:cxn ang="0">
                <a:pos x="connsiteX0" y="connsiteY0"/>
              </a:cxn>
              <a:cxn ang="0">
                <a:pos x="connsiteX1" y="connsiteY1"/>
              </a:cxn>
              <a:cxn ang="0">
                <a:pos x="connsiteX2" y="connsiteY2"/>
              </a:cxn>
              <a:cxn ang="0">
                <a:pos x="connsiteX3" y="connsiteY3"/>
              </a:cxn>
            </a:cxnLst>
            <a:rect l="l" t="t" r="r" b="b"/>
            <a:pathLst>
              <a:path w="2791388" h="1611786">
                <a:moveTo>
                  <a:pt x="0" y="0"/>
                </a:moveTo>
                <a:lnTo>
                  <a:pt x="2791388" y="0"/>
                </a:lnTo>
                <a:lnTo>
                  <a:pt x="2791388" y="1611786"/>
                </a:lnTo>
                <a:lnTo>
                  <a:pt x="0" y="1611786"/>
                </a:lnTo>
                <a:close/>
              </a:path>
            </a:pathLst>
          </a:custGeom>
        </p:spPr>
      </p:pic>
      <p:pic>
        <p:nvPicPr>
          <p:cNvPr id="11" name="图形 10"/>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33327" y="191349"/>
            <a:ext cx="2116421" cy="1039645"/>
          </a:xfrm>
          <a:prstGeom prst="rect">
            <a:avLst/>
          </a:prstGeom>
        </p:spPr>
      </p:pic>
      <p:pic>
        <p:nvPicPr>
          <p:cNvPr id="12" name="图形 11"/>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26322" y="1603614"/>
            <a:ext cx="2076026" cy="1019803"/>
          </a:xfrm>
          <a:prstGeom prst="rect">
            <a:avLst/>
          </a:prstGeom>
        </p:spPr>
      </p:pic>
      <p:pic>
        <p:nvPicPr>
          <p:cNvPr id="13" name="图形 12"/>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984156" y="-17614"/>
            <a:ext cx="1201212" cy="629206"/>
          </a:xfrm>
          <a:prstGeom prst="rect">
            <a:avLst/>
          </a:prstGeom>
        </p:spPr>
      </p:pic>
      <p:pic>
        <p:nvPicPr>
          <p:cNvPr id="14" name="图形 13"/>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0" y="317690"/>
            <a:ext cx="1212652" cy="697847"/>
          </a:xfrm>
          <a:prstGeom prst="rect">
            <a:avLst/>
          </a:prstGeom>
        </p:spPr>
      </p:pic>
      <p:pic>
        <p:nvPicPr>
          <p:cNvPr id="26" name="图形 25"/>
          <p:cNvPicPr>
            <a:picLocks noChangeAspect="1"/>
          </p:cNvPicPr>
          <p:nvPr/>
        </p:nvPicPr>
        <p:blipFill>
          <a:blip r:embed="rId16">
            <a:extLst>
              <a:ext uri="{96DAC541-7B7A-43D3-8B79-37D633B846F1}">
                <asvg:svgBlip xmlns:asvg="http://schemas.microsoft.com/office/drawing/2016/SVG/main" r:embed="rId17"/>
              </a:ext>
            </a:extLst>
          </a:blip>
          <a:srcRect b="3493"/>
          <a:stretch>
            <a:fillRect/>
          </a:stretch>
        </p:blipFill>
        <p:spPr>
          <a:xfrm>
            <a:off x="8743950" y="4853260"/>
            <a:ext cx="3448050" cy="2004741"/>
          </a:xfrm>
          <a:custGeom>
            <a:avLst/>
            <a:gdLst>
              <a:gd name="connsiteX0" fmla="*/ 0 w 3448050"/>
              <a:gd name="connsiteY0" fmla="*/ 0 h 2004741"/>
              <a:gd name="connsiteX1" fmla="*/ 3448050 w 3448050"/>
              <a:gd name="connsiteY1" fmla="*/ 0 h 2004741"/>
              <a:gd name="connsiteX2" fmla="*/ 3448050 w 3448050"/>
              <a:gd name="connsiteY2" fmla="*/ 2004741 h 2004741"/>
              <a:gd name="connsiteX3" fmla="*/ 0 w 3448050"/>
              <a:gd name="connsiteY3" fmla="*/ 2004741 h 2004741"/>
            </a:gdLst>
            <a:ahLst/>
            <a:cxnLst>
              <a:cxn ang="0">
                <a:pos x="connsiteX0" y="connsiteY0"/>
              </a:cxn>
              <a:cxn ang="0">
                <a:pos x="connsiteX1" y="connsiteY1"/>
              </a:cxn>
              <a:cxn ang="0">
                <a:pos x="connsiteX2" y="connsiteY2"/>
              </a:cxn>
              <a:cxn ang="0">
                <a:pos x="connsiteX3" y="connsiteY3"/>
              </a:cxn>
            </a:cxnLst>
            <a:rect l="l" t="t" r="r" b="b"/>
            <a:pathLst>
              <a:path w="3448050" h="2004741">
                <a:moveTo>
                  <a:pt x="0" y="0"/>
                </a:moveTo>
                <a:lnTo>
                  <a:pt x="3448050" y="0"/>
                </a:lnTo>
                <a:lnTo>
                  <a:pt x="3448050" y="2004741"/>
                </a:lnTo>
                <a:lnTo>
                  <a:pt x="0" y="2004741"/>
                </a:lnTo>
                <a:close/>
              </a:path>
            </a:pathLst>
          </a:custGeom>
        </p:spPr>
      </p:pic>
      <p:pic>
        <p:nvPicPr>
          <p:cNvPr id="17" name="图形 16"/>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810761" y="5553258"/>
            <a:ext cx="2263036" cy="1111666"/>
          </a:xfrm>
          <a:prstGeom prst="rect">
            <a:avLst/>
          </a:prstGeom>
        </p:spPr>
      </p:pic>
      <p:pic>
        <p:nvPicPr>
          <p:cNvPr id="18" name="图形 17"/>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10604913" y="4580606"/>
            <a:ext cx="1497923" cy="862012"/>
          </a:xfrm>
          <a:prstGeom prst="rect">
            <a:avLst/>
          </a:prstGeom>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标题幻灯片">
    <p:bg>
      <p:bgPr>
        <a:solidFill>
          <a:srgbClr val="F7F7F7"/>
        </a:solidFill>
        <a:effectLst/>
      </p:bgPr>
    </p:bg>
    <p:spTree>
      <p:nvGrpSpPr>
        <p:cNvPr id="1" name=""/>
        <p:cNvGrpSpPr/>
        <p:nvPr/>
      </p:nvGrpSpPr>
      <p:grpSpPr>
        <a:xfrm>
          <a:off x="0" y="0"/>
          <a:ext cx="0" cy="0"/>
          <a:chOff x="0" y="0"/>
          <a:chExt cx="0" cy="0"/>
        </a:xfrm>
      </p:grpSpPr>
      <p:pic>
        <p:nvPicPr>
          <p:cNvPr id="24" name="图形 23"/>
          <p:cNvPicPr>
            <a:picLocks noChangeAspect="1"/>
          </p:cNvPicPr>
          <p:nvPr/>
        </p:nvPicPr>
        <p:blipFill>
          <a:blip r:embed="rId2">
            <a:extLst>
              <a:ext uri="{96DAC541-7B7A-43D3-8B79-37D633B846F1}">
                <asvg:svgBlip xmlns:asvg="http://schemas.microsoft.com/office/drawing/2016/SVG/main" r:embed="rId3"/>
              </a:ext>
            </a:extLst>
          </a:blip>
          <a:srcRect t="4157"/>
          <a:stretch>
            <a:fillRect/>
          </a:stretch>
        </p:blipFill>
        <p:spPr>
          <a:xfrm>
            <a:off x="0" y="0"/>
            <a:ext cx="1957522" cy="1130300"/>
          </a:xfrm>
          <a:custGeom>
            <a:avLst/>
            <a:gdLst>
              <a:gd name="connsiteX0" fmla="*/ 0 w 2791388"/>
              <a:gd name="connsiteY0" fmla="*/ 0 h 1611786"/>
              <a:gd name="connsiteX1" fmla="*/ 2791388 w 2791388"/>
              <a:gd name="connsiteY1" fmla="*/ 0 h 1611786"/>
              <a:gd name="connsiteX2" fmla="*/ 2791388 w 2791388"/>
              <a:gd name="connsiteY2" fmla="*/ 1611786 h 1611786"/>
              <a:gd name="connsiteX3" fmla="*/ 0 w 2791388"/>
              <a:gd name="connsiteY3" fmla="*/ 1611786 h 1611786"/>
            </a:gdLst>
            <a:ahLst/>
            <a:cxnLst>
              <a:cxn ang="0">
                <a:pos x="connsiteX0" y="connsiteY0"/>
              </a:cxn>
              <a:cxn ang="0">
                <a:pos x="connsiteX1" y="connsiteY1"/>
              </a:cxn>
              <a:cxn ang="0">
                <a:pos x="connsiteX2" y="connsiteY2"/>
              </a:cxn>
              <a:cxn ang="0">
                <a:pos x="connsiteX3" y="connsiteY3"/>
              </a:cxn>
            </a:cxnLst>
            <a:rect l="l" t="t" r="r" b="b"/>
            <a:pathLst>
              <a:path w="2791388" h="1611786">
                <a:moveTo>
                  <a:pt x="0" y="0"/>
                </a:moveTo>
                <a:lnTo>
                  <a:pt x="2791388" y="0"/>
                </a:lnTo>
                <a:lnTo>
                  <a:pt x="2791388" y="1611786"/>
                </a:lnTo>
                <a:lnTo>
                  <a:pt x="0" y="1611786"/>
                </a:lnTo>
                <a:close/>
              </a:path>
            </a:pathLst>
          </a:custGeom>
        </p:spPr>
      </p:pic>
      <p:pic>
        <p:nvPicPr>
          <p:cNvPr id="26" name="图形 25"/>
          <p:cNvPicPr>
            <a:picLocks noChangeAspect="1"/>
          </p:cNvPicPr>
          <p:nvPr/>
        </p:nvPicPr>
        <p:blipFill>
          <a:blip r:embed="rId4">
            <a:extLst>
              <a:ext uri="{96DAC541-7B7A-43D3-8B79-37D633B846F1}">
                <asvg:svgBlip xmlns:asvg="http://schemas.microsoft.com/office/drawing/2016/SVG/main" r:embed="rId5"/>
              </a:ext>
            </a:extLst>
          </a:blip>
          <a:srcRect b="3493"/>
          <a:stretch>
            <a:fillRect/>
          </a:stretch>
        </p:blipFill>
        <p:spPr>
          <a:xfrm>
            <a:off x="10029508" y="5600700"/>
            <a:ext cx="2162492" cy="1257301"/>
          </a:xfrm>
          <a:custGeom>
            <a:avLst/>
            <a:gdLst>
              <a:gd name="connsiteX0" fmla="*/ 0 w 3448050"/>
              <a:gd name="connsiteY0" fmla="*/ 0 h 2004741"/>
              <a:gd name="connsiteX1" fmla="*/ 3448050 w 3448050"/>
              <a:gd name="connsiteY1" fmla="*/ 0 h 2004741"/>
              <a:gd name="connsiteX2" fmla="*/ 3448050 w 3448050"/>
              <a:gd name="connsiteY2" fmla="*/ 2004741 h 2004741"/>
              <a:gd name="connsiteX3" fmla="*/ 0 w 3448050"/>
              <a:gd name="connsiteY3" fmla="*/ 2004741 h 2004741"/>
            </a:gdLst>
            <a:ahLst/>
            <a:cxnLst>
              <a:cxn ang="0">
                <a:pos x="connsiteX0" y="connsiteY0"/>
              </a:cxn>
              <a:cxn ang="0">
                <a:pos x="connsiteX1" y="connsiteY1"/>
              </a:cxn>
              <a:cxn ang="0">
                <a:pos x="connsiteX2" y="connsiteY2"/>
              </a:cxn>
              <a:cxn ang="0">
                <a:pos x="connsiteX3" y="connsiteY3"/>
              </a:cxn>
            </a:cxnLst>
            <a:rect l="l" t="t" r="r" b="b"/>
            <a:pathLst>
              <a:path w="3448050" h="2004741">
                <a:moveTo>
                  <a:pt x="0" y="0"/>
                </a:moveTo>
                <a:lnTo>
                  <a:pt x="3448050" y="0"/>
                </a:lnTo>
                <a:lnTo>
                  <a:pt x="3448050" y="2004741"/>
                </a:lnTo>
                <a:lnTo>
                  <a:pt x="0" y="2004741"/>
                </a:lnTo>
                <a:close/>
              </a:path>
            </a:pathLst>
          </a:cu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标题幻灯片">
    <p:bg>
      <p:bgPr>
        <a:solidFill>
          <a:srgbClr val="F7F7F7"/>
        </a:solidFill>
        <a:effectLst/>
      </p:bgPr>
    </p:bg>
    <p:spTree>
      <p:nvGrpSpPr>
        <p:cNvPr id="1" name=""/>
        <p:cNvGrpSpPr/>
        <p:nvPr/>
      </p:nvGrpSpPr>
      <p:grpSpPr>
        <a:xfrm>
          <a:off x="0" y="0"/>
          <a:ext cx="0" cy="0"/>
          <a:chOff x="0" y="0"/>
          <a:chExt cx="0" cy="0"/>
        </a:xfrm>
      </p:grpSpPr>
      <p:pic>
        <p:nvPicPr>
          <p:cNvPr id="24" name="图形 23"/>
          <p:cNvPicPr>
            <a:picLocks noChangeAspect="1"/>
          </p:cNvPicPr>
          <p:nvPr/>
        </p:nvPicPr>
        <p:blipFill>
          <a:blip r:embed="rId2">
            <a:extLst>
              <a:ext uri="{96DAC541-7B7A-43D3-8B79-37D633B846F1}">
                <asvg:svgBlip xmlns:asvg="http://schemas.microsoft.com/office/drawing/2016/SVG/main" r:embed="rId3"/>
              </a:ext>
            </a:extLst>
          </a:blip>
          <a:srcRect t="4157"/>
          <a:stretch>
            <a:fillRect/>
          </a:stretch>
        </p:blipFill>
        <p:spPr>
          <a:xfrm>
            <a:off x="0" y="0"/>
            <a:ext cx="1957522" cy="1130300"/>
          </a:xfrm>
          <a:custGeom>
            <a:avLst/>
            <a:gdLst>
              <a:gd name="connsiteX0" fmla="*/ 0 w 2791388"/>
              <a:gd name="connsiteY0" fmla="*/ 0 h 1611786"/>
              <a:gd name="connsiteX1" fmla="*/ 2791388 w 2791388"/>
              <a:gd name="connsiteY1" fmla="*/ 0 h 1611786"/>
              <a:gd name="connsiteX2" fmla="*/ 2791388 w 2791388"/>
              <a:gd name="connsiteY2" fmla="*/ 1611786 h 1611786"/>
              <a:gd name="connsiteX3" fmla="*/ 0 w 2791388"/>
              <a:gd name="connsiteY3" fmla="*/ 1611786 h 1611786"/>
            </a:gdLst>
            <a:ahLst/>
            <a:cxnLst>
              <a:cxn ang="0">
                <a:pos x="connsiteX0" y="connsiteY0"/>
              </a:cxn>
              <a:cxn ang="0">
                <a:pos x="connsiteX1" y="connsiteY1"/>
              </a:cxn>
              <a:cxn ang="0">
                <a:pos x="connsiteX2" y="connsiteY2"/>
              </a:cxn>
              <a:cxn ang="0">
                <a:pos x="connsiteX3" y="connsiteY3"/>
              </a:cxn>
            </a:cxnLst>
            <a:rect l="l" t="t" r="r" b="b"/>
            <a:pathLst>
              <a:path w="2791388" h="1611786">
                <a:moveTo>
                  <a:pt x="0" y="0"/>
                </a:moveTo>
                <a:lnTo>
                  <a:pt x="2791388" y="0"/>
                </a:lnTo>
                <a:lnTo>
                  <a:pt x="2791388" y="1611786"/>
                </a:lnTo>
                <a:lnTo>
                  <a:pt x="0" y="1611786"/>
                </a:lnTo>
                <a:close/>
              </a:path>
            </a:pathLst>
          </a:custGeom>
        </p:spPr>
      </p:pic>
      <p:pic>
        <p:nvPicPr>
          <p:cNvPr id="26" name="图形 25"/>
          <p:cNvPicPr>
            <a:picLocks noChangeAspect="1"/>
          </p:cNvPicPr>
          <p:nvPr/>
        </p:nvPicPr>
        <p:blipFill>
          <a:blip r:embed="rId4">
            <a:extLst>
              <a:ext uri="{96DAC541-7B7A-43D3-8B79-37D633B846F1}">
                <asvg:svgBlip xmlns:asvg="http://schemas.microsoft.com/office/drawing/2016/SVG/main" r:embed="rId5"/>
              </a:ext>
            </a:extLst>
          </a:blip>
          <a:srcRect b="3493"/>
          <a:stretch>
            <a:fillRect/>
          </a:stretch>
        </p:blipFill>
        <p:spPr>
          <a:xfrm>
            <a:off x="10029508" y="5600700"/>
            <a:ext cx="2162492" cy="1257301"/>
          </a:xfrm>
          <a:custGeom>
            <a:avLst/>
            <a:gdLst>
              <a:gd name="connsiteX0" fmla="*/ 0 w 3448050"/>
              <a:gd name="connsiteY0" fmla="*/ 0 h 2004741"/>
              <a:gd name="connsiteX1" fmla="*/ 3448050 w 3448050"/>
              <a:gd name="connsiteY1" fmla="*/ 0 h 2004741"/>
              <a:gd name="connsiteX2" fmla="*/ 3448050 w 3448050"/>
              <a:gd name="connsiteY2" fmla="*/ 2004741 h 2004741"/>
              <a:gd name="connsiteX3" fmla="*/ 0 w 3448050"/>
              <a:gd name="connsiteY3" fmla="*/ 2004741 h 2004741"/>
            </a:gdLst>
            <a:ahLst/>
            <a:cxnLst>
              <a:cxn ang="0">
                <a:pos x="connsiteX0" y="connsiteY0"/>
              </a:cxn>
              <a:cxn ang="0">
                <a:pos x="connsiteX1" y="connsiteY1"/>
              </a:cxn>
              <a:cxn ang="0">
                <a:pos x="connsiteX2" y="connsiteY2"/>
              </a:cxn>
              <a:cxn ang="0">
                <a:pos x="connsiteX3" y="connsiteY3"/>
              </a:cxn>
            </a:cxnLst>
            <a:rect l="l" t="t" r="r" b="b"/>
            <a:pathLst>
              <a:path w="3448050" h="2004741">
                <a:moveTo>
                  <a:pt x="0" y="0"/>
                </a:moveTo>
                <a:lnTo>
                  <a:pt x="3448050" y="0"/>
                </a:lnTo>
                <a:lnTo>
                  <a:pt x="3448050" y="2004741"/>
                </a:lnTo>
                <a:lnTo>
                  <a:pt x="0" y="2004741"/>
                </a:lnTo>
                <a:close/>
              </a:path>
            </a:pathLst>
          </a:cu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标题幻灯片">
    <p:bg>
      <p:bgPr>
        <a:solidFill>
          <a:srgbClr val="F7F7F7"/>
        </a:solidFill>
        <a:effectLst/>
      </p:bgPr>
    </p:bg>
    <p:spTree>
      <p:nvGrpSpPr>
        <p:cNvPr id="1" name=""/>
        <p:cNvGrpSpPr/>
        <p:nvPr/>
      </p:nvGrpSpPr>
      <p:grpSpPr>
        <a:xfrm>
          <a:off x="0" y="0"/>
          <a:ext cx="0" cy="0"/>
          <a:chOff x="0" y="0"/>
          <a:chExt cx="0" cy="0"/>
        </a:xfrm>
      </p:grpSpPr>
      <p:pic>
        <p:nvPicPr>
          <p:cNvPr id="20" name="图形 19"/>
          <p:cNvPicPr>
            <a:picLocks noChangeAspect="1"/>
          </p:cNvPicPr>
          <p:nvPr/>
        </p:nvPicPr>
        <p:blipFill>
          <a:blip r:embed="rId2">
            <a:extLst>
              <a:ext uri="{96DAC541-7B7A-43D3-8B79-37D633B846F1}">
                <asvg:svgBlip xmlns:asvg="http://schemas.microsoft.com/office/drawing/2016/SVG/main" r:embed="rId3"/>
              </a:ext>
            </a:extLst>
          </a:blip>
          <a:srcRect t="1621"/>
          <a:stretch>
            <a:fillRect/>
          </a:stretch>
        </p:blipFill>
        <p:spPr>
          <a:xfrm>
            <a:off x="1251330" y="0"/>
            <a:ext cx="4644687" cy="1069197"/>
          </a:xfrm>
          <a:custGeom>
            <a:avLst/>
            <a:gdLst>
              <a:gd name="connsiteX0" fmla="*/ 0 w 4644687"/>
              <a:gd name="connsiteY0" fmla="*/ 0 h 1069197"/>
              <a:gd name="connsiteX1" fmla="*/ 4644687 w 4644687"/>
              <a:gd name="connsiteY1" fmla="*/ 0 h 1069197"/>
              <a:gd name="connsiteX2" fmla="*/ 4644687 w 4644687"/>
              <a:gd name="connsiteY2" fmla="*/ 1069197 h 1069197"/>
              <a:gd name="connsiteX3" fmla="*/ 0 w 4644687"/>
              <a:gd name="connsiteY3" fmla="*/ 1069197 h 1069197"/>
            </a:gdLst>
            <a:ahLst/>
            <a:cxnLst>
              <a:cxn ang="0">
                <a:pos x="connsiteX0" y="connsiteY0"/>
              </a:cxn>
              <a:cxn ang="0">
                <a:pos x="connsiteX1" y="connsiteY1"/>
              </a:cxn>
              <a:cxn ang="0">
                <a:pos x="connsiteX2" y="connsiteY2"/>
              </a:cxn>
              <a:cxn ang="0">
                <a:pos x="connsiteX3" y="connsiteY3"/>
              </a:cxn>
            </a:cxnLst>
            <a:rect l="l" t="t" r="r" b="b"/>
            <a:pathLst>
              <a:path w="4644687" h="1069197">
                <a:moveTo>
                  <a:pt x="0" y="0"/>
                </a:moveTo>
                <a:lnTo>
                  <a:pt x="4644687" y="0"/>
                </a:lnTo>
                <a:lnTo>
                  <a:pt x="4644687" y="1069197"/>
                </a:lnTo>
                <a:lnTo>
                  <a:pt x="0" y="1069197"/>
                </a:lnTo>
                <a:close/>
              </a:path>
            </a:pathLst>
          </a:custGeom>
        </p:spPr>
      </p:pic>
      <p:pic>
        <p:nvPicPr>
          <p:cNvPr id="22" name="图形 21"/>
          <p:cNvPicPr>
            <a:picLocks noChangeAspect="1"/>
          </p:cNvPicPr>
          <p:nvPr/>
        </p:nvPicPr>
        <p:blipFill>
          <a:blip r:embed="rId4">
            <a:extLst>
              <a:ext uri="{96DAC541-7B7A-43D3-8B79-37D633B846F1}">
                <asvg:svgBlip xmlns:asvg="http://schemas.microsoft.com/office/drawing/2016/SVG/main" r:embed="rId5"/>
              </a:ext>
            </a:extLst>
          </a:blip>
          <a:srcRect t="3780"/>
          <a:stretch>
            <a:fillRect/>
          </a:stretch>
        </p:blipFill>
        <p:spPr>
          <a:xfrm>
            <a:off x="0" y="1"/>
            <a:ext cx="4595691" cy="2667001"/>
          </a:xfrm>
          <a:custGeom>
            <a:avLst/>
            <a:gdLst>
              <a:gd name="connsiteX0" fmla="*/ 0 w 4595691"/>
              <a:gd name="connsiteY0" fmla="*/ 0 h 2667001"/>
              <a:gd name="connsiteX1" fmla="*/ 4595691 w 4595691"/>
              <a:gd name="connsiteY1" fmla="*/ 0 h 2667001"/>
              <a:gd name="connsiteX2" fmla="*/ 4595691 w 4595691"/>
              <a:gd name="connsiteY2" fmla="*/ 2667001 h 2667001"/>
              <a:gd name="connsiteX3" fmla="*/ 0 w 4595691"/>
              <a:gd name="connsiteY3" fmla="*/ 2667001 h 2667001"/>
            </a:gdLst>
            <a:ahLst/>
            <a:cxnLst>
              <a:cxn ang="0">
                <a:pos x="connsiteX0" y="connsiteY0"/>
              </a:cxn>
              <a:cxn ang="0">
                <a:pos x="connsiteX1" y="connsiteY1"/>
              </a:cxn>
              <a:cxn ang="0">
                <a:pos x="connsiteX2" y="connsiteY2"/>
              </a:cxn>
              <a:cxn ang="0">
                <a:pos x="connsiteX3" y="connsiteY3"/>
              </a:cxn>
            </a:cxnLst>
            <a:rect l="l" t="t" r="r" b="b"/>
            <a:pathLst>
              <a:path w="4595691" h="2667001">
                <a:moveTo>
                  <a:pt x="0" y="0"/>
                </a:moveTo>
                <a:lnTo>
                  <a:pt x="4595691" y="0"/>
                </a:lnTo>
                <a:lnTo>
                  <a:pt x="4595691" y="2667001"/>
                </a:lnTo>
                <a:lnTo>
                  <a:pt x="0" y="2667001"/>
                </a:lnTo>
                <a:close/>
              </a:path>
            </a:pathLst>
          </a:custGeom>
        </p:spPr>
      </p:pic>
      <p:pic>
        <p:nvPicPr>
          <p:cNvPr id="24" name="图形 23"/>
          <p:cNvPicPr>
            <a:picLocks noChangeAspect="1"/>
          </p:cNvPicPr>
          <p:nvPr/>
        </p:nvPicPr>
        <p:blipFill>
          <a:blip r:embed="rId6">
            <a:extLst>
              <a:ext uri="{96DAC541-7B7A-43D3-8B79-37D633B846F1}">
                <asvg:svgBlip xmlns:asvg="http://schemas.microsoft.com/office/drawing/2016/SVG/main" r:embed="rId7"/>
              </a:ext>
            </a:extLst>
          </a:blip>
          <a:srcRect t="4157"/>
          <a:stretch>
            <a:fillRect/>
          </a:stretch>
        </p:blipFill>
        <p:spPr>
          <a:xfrm>
            <a:off x="0" y="0"/>
            <a:ext cx="2791388" cy="1611786"/>
          </a:xfrm>
          <a:custGeom>
            <a:avLst/>
            <a:gdLst>
              <a:gd name="connsiteX0" fmla="*/ 0 w 2791388"/>
              <a:gd name="connsiteY0" fmla="*/ 0 h 1611786"/>
              <a:gd name="connsiteX1" fmla="*/ 2791388 w 2791388"/>
              <a:gd name="connsiteY1" fmla="*/ 0 h 1611786"/>
              <a:gd name="connsiteX2" fmla="*/ 2791388 w 2791388"/>
              <a:gd name="connsiteY2" fmla="*/ 1611786 h 1611786"/>
              <a:gd name="connsiteX3" fmla="*/ 0 w 2791388"/>
              <a:gd name="connsiteY3" fmla="*/ 1611786 h 1611786"/>
            </a:gdLst>
            <a:ahLst/>
            <a:cxnLst>
              <a:cxn ang="0">
                <a:pos x="connsiteX0" y="connsiteY0"/>
              </a:cxn>
              <a:cxn ang="0">
                <a:pos x="connsiteX1" y="connsiteY1"/>
              </a:cxn>
              <a:cxn ang="0">
                <a:pos x="connsiteX2" y="connsiteY2"/>
              </a:cxn>
              <a:cxn ang="0">
                <a:pos x="connsiteX3" y="connsiteY3"/>
              </a:cxn>
            </a:cxnLst>
            <a:rect l="l" t="t" r="r" b="b"/>
            <a:pathLst>
              <a:path w="2791388" h="1611786">
                <a:moveTo>
                  <a:pt x="0" y="0"/>
                </a:moveTo>
                <a:lnTo>
                  <a:pt x="2791388" y="0"/>
                </a:lnTo>
                <a:lnTo>
                  <a:pt x="2791388" y="1611786"/>
                </a:lnTo>
                <a:lnTo>
                  <a:pt x="0" y="1611786"/>
                </a:lnTo>
                <a:close/>
              </a:path>
            </a:pathLst>
          </a:custGeom>
        </p:spPr>
      </p:pic>
      <p:pic>
        <p:nvPicPr>
          <p:cNvPr id="11" name="图形 10"/>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33327" y="191349"/>
            <a:ext cx="2116421" cy="1039645"/>
          </a:xfrm>
          <a:prstGeom prst="rect">
            <a:avLst/>
          </a:prstGeom>
        </p:spPr>
      </p:pic>
      <p:pic>
        <p:nvPicPr>
          <p:cNvPr id="12" name="图形 11"/>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26322" y="1603614"/>
            <a:ext cx="2076026" cy="1019803"/>
          </a:xfrm>
          <a:prstGeom prst="rect">
            <a:avLst/>
          </a:prstGeom>
        </p:spPr>
      </p:pic>
      <p:pic>
        <p:nvPicPr>
          <p:cNvPr id="13" name="图形 12"/>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984156" y="-17614"/>
            <a:ext cx="1201212" cy="629206"/>
          </a:xfrm>
          <a:prstGeom prst="rect">
            <a:avLst/>
          </a:prstGeom>
        </p:spPr>
      </p:pic>
      <p:pic>
        <p:nvPicPr>
          <p:cNvPr id="14" name="图形 13"/>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0" y="317690"/>
            <a:ext cx="1212652" cy="697847"/>
          </a:xfrm>
          <a:prstGeom prst="rect">
            <a:avLst/>
          </a:prstGeom>
        </p:spPr>
      </p:pic>
      <p:pic>
        <p:nvPicPr>
          <p:cNvPr id="26" name="图形 25"/>
          <p:cNvPicPr>
            <a:picLocks noChangeAspect="1"/>
          </p:cNvPicPr>
          <p:nvPr/>
        </p:nvPicPr>
        <p:blipFill>
          <a:blip r:embed="rId16">
            <a:extLst>
              <a:ext uri="{96DAC541-7B7A-43D3-8B79-37D633B846F1}">
                <asvg:svgBlip xmlns:asvg="http://schemas.microsoft.com/office/drawing/2016/SVG/main" r:embed="rId17"/>
              </a:ext>
            </a:extLst>
          </a:blip>
          <a:srcRect b="3493"/>
          <a:stretch>
            <a:fillRect/>
          </a:stretch>
        </p:blipFill>
        <p:spPr>
          <a:xfrm>
            <a:off x="8743950" y="4853260"/>
            <a:ext cx="3448050" cy="2004741"/>
          </a:xfrm>
          <a:custGeom>
            <a:avLst/>
            <a:gdLst>
              <a:gd name="connsiteX0" fmla="*/ 0 w 3448050"/>
              <a:gd name="connsiteY0" fmla="*/ 0 h 2004741"/>
              <a:gd name="connsiteX1" fmla="*/ 3448050 w 3448050"/>
              <a:gd name="connsiteY1" fmla="*/ 0 h 2004741"/>
              <a:gd name="connsiteX2" fmla="*/ 3448050 w 3448050"/>
              <a:gd name="connsiteY2" fmla="*/ 2004741 h 2004741"/>
              <a:gd name="connsiteX3" fmla="*/ 0 w 3448050"/>
              <a:gd name="connsiteY3" fmla="*/ 2004741 h 2004741"/>
            </a:gdLst>
            <a:ahLst/>
            <a:cxnLst>
              <a:cxn ang="0">
                <a:pos x="connsiteX0" y="connsiteY0"/>
              </a:cxn>
              <a:cxn ang="0">
                <a:pos x="connsiteX1" y="connsiteY1"/>
              </a:cxn>
              <a:cxn ang="0">
                <a:pos x="connsiteX2" y="connsiteY2"/>
              </a:cxn>
              <a:cxn ang="0">
                <a:pos x="connsiteX3" y="connsiteY3"/>
              </a:cxn>
            </a:cxnLst>
            <a:rect l="l" t="t" r="r" b="b"/>
            <a:pathLst>
              <a:path w="3448050" h="2004741">
                <a:moveTo>
                  <a:pt x="0" y="0"/>
                </a:moveTo>
                <a:lnTo>
                  <a:pt x="3448050" y="0"/>
                </a:lnTo>
                <a:lnTo>
                  <a:pt x="3448050" y="2004741"/>
                </a:lnTo>
                <a:lnTo>
                  <a:pt x="0" y="2004741"/>
                </a:lnTo>
                <a:close/>
              </a:path>
            </a:pathLst>
          </a:custGeom>
        </p:spPr>
      </p:pic>
      <p:pic>
        <p:nvPicPr>
          <p:cNvPr id="17" name="图形 16"/>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810761" y="5553258"/>
            <a:ext cx="2263036" cy="1111666"/>
          </a:xfrm>
          <a:prstGeom prst="rect">
            <a:avLst/>
          </a:prstGeom>
        </p:spPr>
      </p:pic>
      <p:pic>
        <p:nvPicPr>
          <p:cNvPr id="18" name="图形 17"/>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10604913" y="4580606"/>
            <a:ext cx="1497923" cy="862012"/>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标题幻灯片">
    <p:bg>
      <p:bgPr>
        <a:solidFill>
          <a:srgbClr val="F7F7F7"/>
        </a:solidFill>
        <a:effectLst/>
      </p:bgPr>
    </p:bg>
    <p:spTree>
      <p:nvGrpSpPr>
        <p:cNvPr id="1" name=""/>
        <p:cNvGrpSpPr/>
        <p:nvPr/>
      </p:nvGrpSpPr>
      <p:grpSpPr>
        <a:xfrm>
          <a:off x="0" y="0"/>
          <a:ext cx="0" cy="0"/>
          <a:chOff x="0" y="0"/>
          <a:chExt cx="0" cy="0"/>
        </a:xfrm>
      </p:grpSpPr>
      <p:pic>
        <p:nvPicPr>
          <p:cNvPr id="24" name="图形 23"/>
          <p:cNvPicPr>
            <a:picLocks noChangeAspect="1"/>
          </p:cNvPicPr>
          <p:nvPr/>
        </p:nvPicPr>
        <p:blipFill>
          <a:blip r:embed="rId2">
            <a:extLst>
              <a:ext uri="{96DAC541-7B7A-43D3-8B79-37D633B846F1}">
                <asvg:svgBlip xmlns:asvg="http://schemas.microsoft.com/office/drawing/2016/SVG/main" r:embed="rId3"/>
              </a:ext>
            </a:extLst>
          </a:blip>
          <a:srcRect t="4157"/>
          <a:stretch>
            <a:fillRect/>
          </a:stretch>
        </p:blipFill>
        <p:spPr>
          <a:xfrm>
            <a:off x="0" y="0"/>
            <a:ext cx="1957522" cy="1130300"/>
          </a:xfrm>
          <a:custGeom>
            <a:avLst/>
            <a:gdLst>
              <a:gd name="connsiteX0" fmla="*/ 0 w 2791388"/>
              <a:gd name="connsiteY0" fmla="*/ 0 h 1611786"/>
              <a:gd name="connsiteX1" fmla="*/ 2791388 w 2791388"/>
              <a:gd name="connsiteY1" fmla="*/ 0 h 1611786"/>
              <a:gd name="connsiteX2" fmla="*/ 2791388 w 2791388"/>
              <a:gd name="connsiteY2" fmla="*/ 1611786 h 1611786"/>
              <a:gd name="connsiteX3" fmla="*/ 0 w 2791388"/>
              <a:gd name="connsiteY3" fmla="*/ 1611786 h 1611786"/>
            </a:gdLst>
            <a:ahLst/>
            <a:cxnLst>
              <a:cxn ang="0">
                <a:pos x="connsiteX0" y="connsiteY0"/>
              </a:cxn>
              <a:cxn ang="0">
                <a:pos x="connsiteX1" y="connsiteY1"/>
              </a:cxn>
              <a:cxn ang="0">
                <a:pos x="connsiteX2" y="connsiteY2"/>
              </a:cxn>
              <a:cxn ang="0">
                <a:pos x="connsiteX3" y="connsiteY3"/>
              </a:cxn>
            </a:cxnLst>
            <a:rect l="l" t="t" r="r" b="b"/>
            <a:pathLst>
              <a:path w="2791388" h="1611786">
                <a:moveTo>
                  <a:pt x="0" y="0"/>
                </a:moveTo>
                <a:lnTo>
                  <a:pt x="2791388" y="0"/>
                </a:lnTo>
                <a:lnTo>
                  <a:pt x="2791388" y="1611786"/>
                </a:lnTo>
                <a:lnTo>
                  <a:pt x="0" y="1611786"/>
                </a:lnTo>
                <a:close/>
              </a:path>
            </a:pathLst>
          </a:custGeom>
        </p:spPr>
      </p:pic>
      <p:pic>
        <p:nvPicPr>
          <p:cNvPr id="26" name="图形 25"/>
          <p:cNvPicPr>
            <a:picLocks noChangeAspect="1"/>
          </p:cNvPicPr>
          <p:nvPr/>
        </p:nvPicPr>
        <p:blipFill>
          <a:blip r:embed="rId4">
            <a:extLst>
              <a:ext uri="{96DAC541-7B7A-43D3-8B79-37D633B846F1}">
                <asvg:svgBlip xmlns:asvg="http://schemas.microsoft.com/office/drawing/2016/SVG/main" r:embed="rId5"/>
              </a:ext>
            </a:extLst>
          </a:blip>
          <a:srcRect b="3493"/>
          <a:stretch>
            <a:fillRect/>
          </a:stretch>
        </p:blipFill>
        <p:spPr>
          <a:xfrm>
            <a:off x="10029508" y="5600700"/>
            <a:ext cx="2162492" cy="1257301"/>
          </a:xfrm>
          <a:custGeom>
            <a:avLst/>
            <a:gdLst>
              <a:gd name="connsiteX0" fmla="*/ 0 w 3448050"/>
              <a:gd name="connsiteY0" fmla="*/ 0 h 2004741"/>
              <a:gd name="connsiteX1" fmla="*/ 3448050 w 3448050"/>
              <a:gd name="connsiteY1" fmla="*/ 0 h 2004741"/>
              <a:gd name="connsiteX2" fmla="*/ 3448050 w 3448050"/>
              <a:gd name="connsiteY2" fmla="*/ 2004741 h 2004741"/>
              <a:gd name="connsiteX3" fmla="*/ 0 w 3448050"/>
              <a:gd name="connsiteY3" fmla="*/ 2004741 h 2004741"/>
            </a:gdLst>
            <a:ahLst/>
            <a:cxnLst>
              <a:cxn ang="0">
                <a:pos x="connsiteX0" y="connsiteY0"/>
              </a:cxn>
              <a:cxn ang="0">
                <a:pos x="connsiteX1" y="connsiteY1"/>
              </a:cxn>
              <a:cxn ang="0">
                <a:pos x="connsiteX2" y="connsiteY2"/>
              </a:cxn>
              <a:cxn ang="0">
                <a:pos x="connsiteX3" y="connsiteY3"/>
              </a:cxn>
            </a:cxnLst>
            <a:rect l="l" t="t" r="r" b="b"/>
            <a:pathLst>
              <a:path w="3448050" h="2004741">
                <a:moveTo>
                  <a:pt x="0" y="0"/>
                </a:moveTo>
                <a:lnTo>
                  <a:pt x="3448050" y="0"/>
                </a:lnTo>
                <a:lnTo>
                  <a:pt x="3448050" y="2004741"/>
                </a:lnTo>
                <a:lnTo>
                  <a:pt x="0" y="2004741"/>
                </a:lnTo>
                <a:close/>
              </a:path>
            </a:pathLst>
          </a:cu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标题幻灯片">
    <p:bg>
      <p:bgPr>
        <a:solidFill>
          <a:srgbClr val="F7F7F7"/>
        </a:solidFill>
        <a:effectLst/>
      </p:bgPr>
    </p:bg>
    <p:spTree>
      <p:nvGrpSpPr>
        <p:cNvPr id="1" name=""/>
        <p:cNvGrpSpPr/>
        <p:nvPr/>
      </p:nvGrpSpPr>
      <p:grpSpPr>
        <a:xfrm>
          <a:off x="0" y="0"/>
          <a:ext cx="0" cy="0"/>
          <a:chOff x="0" y="0"/>
          <a:chExt cx="0" cy="0"/>
        </a:xfrm>
      </p:grpSpPr>
      <p:pic>
        <p:nvPicPr>
          <p:cNvPr id="20" name="图形 19"/>
          <p:cNvPicPr>
            <a:picLocks noChangeAspect="1"/>
          </p:cNvPicPr>
          <p:nvPr/>
        </p:nvPicPr>
        <p:blipFill>
          <a:blip r:embed="rId2">
            <a:extLst>
              <a:ext uri="{96DAC541-7B7A-43D3-8B79-37D633B846F1}">
                <asvg:svgBlip xmlns:asvg="http://schemas.microsoft.com/office/drawing/2016/SVG/main" r:embed="rId3"/>
              </a:ext>
            </a:extLst>
          </a:blip>
          <a:srcRect t="1621"/>
          <a:stretch>
            <a:fillRect/>
          </a:stretch>
        </p:blipFill>
        <p:spPr>
          <a:xfrm>
            <a:off x="1251330" y="0"/>
            <a:ext cx="4644687" cy="1069197"/>
          </a:xfrm>
          <a:custGeom>
            <a:avLst/>
            <a:gdLst>
              <a:gd name="connsiteX0" fmla="*/ 0 w 4644687"/>
              <a:gd name="connsiteY0" fmla="*/ 0 h 1069197"/>
              <a:gd name="connsiteX1" fmla="*/ 4644687 w 4644687"/>
              <a:gd name="connsiteY1" fmla="*/ 0 h 1069197"/>
              <a:gd name="connsiteX2" fmla="*/ 4644687 w 4644687"/>
              <a:gd name="connsiteY2" fmla="*/ 1069197 h 1069197"/>
              <a:gd name="connsiteX3" fmla="*/ 0 w 4644687"/>
              <a:gd name="connsiteY3" fmla="*/ 1069197 h 1069197"/>
            </a:gdLst>
            <a:ahLst/>
            <a:cxnLst>
              <a:cxn ang="0">
                <a:pos x="connsiteX0" y="connsiteY0"/>
              </a:cxn>
              <a:cxn ang="0">
                <a:pos x="connsiteX1" y="connsiteY1"/>
              </a:cxn>
              <a:cxn ang="0">
                <a:pos x="connsiteX2" y="connsiteY2"/>
              </a:cxn>
              <a:cxn ang="0">
                <a:pos x="connsiteX3" y="connsiteY3"/>
              </a:cxn>
            </a:cxnLst>
            <a:rect l="l" t="t" r="r" b="b"/>
            <a:pathLst>
              <a:path w="4644687" h="1069197">
                <a:moveTo>
                  <a:pt x="0" y="0"/>
                </a:moveTo>
                <a:lnTo>
                  <a:pt x="4644687" y="0"/>
                </a:lnTo>
                <a:lnTo>
                  <a:pt x="4644687" y="1069197"/>
                </a:lnTo>
                <a:lnTo>
                  <a:pt x="0" y="1069197"/>
                </a:lnTo>
                <a:close/>
              </a:path>
            </a:pathLst>
          </a:custGeom>
        </p:spPr>
      </p:pic>
      <p:pic>
        <p:nvPicPr>
          <p:cNvPr id="22" name="图形 21"/>
          <p:cNvPicPr>
            <a:picLocks noChangeAspect="1"/>
          </p:cNvPicPr>
          <p:nvPr/>
        </p:nvPicPr>
        <p:blipFill>
          <a:blip r:embed="rId4">
            <a:extLst>
              <a:ext uri="{96DAC541-7B7A-43D3-8B79-37D633B846F1}">
                <asvg:svgBlip xmlns:asvg="http://schemas.microsoft.com/office/drawing/2016/SVG/main" r:embed="rId5"/>
              </a:ext>
            </a:extLst>
          </a:blip>
          <a:srcRect t="3780"/>
          <a:stretch>
            <a:fillRect/>
          </a:stretch>
        </p:blipFill>
        <p:spPr>
          <a:xfrm>
            <a:off x="0" y="1"/>
            <a:ext cx="4595691" cy="2667001"/>
          </a:xfrm>
          <a:custGeom>
            <a:avLst/>
            <a:gdLst>
              <a:gd name="connsiteX0" fmla="*/ 0 w 4595691"/>
              <a:gd name="connsiteY0" fmla="*/ 0 h 2667001"/>
              <a:gd name="connsiteX1" fmla="*/ 4595691 w 4595691"/>
              <a:gd name="connsiteY1" fmla="*/ 0 h 2667001"/>
              <a:gd name="connsiteX2" fmla="*/ 4595691 w 4595691"/>
              <a:gd name="connsiteY2" fmla="*/ 2667001 h 2667001"/>
              <a:gd name="connsiteX3" fmla="*/ 0 w 4595691"/>
              <a:gd name="connsiteY3" fmla="*/ 2667001 h 2667001"/>
            </a:gdLst>
            <a:ahLst/>
            <a:cxnLst>
              <a:cxn ang="0">
                <a:pos x="connsiteX0" y="connsiteY0"/>
              </a:cxn>
              <a:cxn ang="0">
                <a:pos x="connsiteX1" y="connsiteY1"/>
              </a:cxn>
              <a:cxn ang="0">
                <a:pos x="connsiteX2" y="connsiteY2"/>
              </a:cxn>
              <a:cxn ang="0">
                <a:pos x="connsiteX3" y="connsiteY3"/>
              </a:cxn>
            </a:cxnLst>
            <a:rect l="l" t="t" r="r" b="b"/>
            <a:pathLst>
              <a:path w="4595691" h="2667001">
                <a:moveTo>
                  <a:pt x="0" y="0"/>
                </a:moveTo>
                <a:lnTo>
                  <a:pt x="4595691" y="0"/>
                </a:lnTo>
                <a:lnTo>
                  <a:pt x="4595691" y="2667001"/>
                </a:lnTo>
                <a:lnTo>
                  <a:pt x="0" y="2667001"/>
                </a:lnTo>
                <a:close/>
              </a:path>
            </a:pathLst>
          </a:custGeom>
        </p:spPr>
      </p:pic>
      <p:pic>
        <p:nvPicPr>
          <p:cNvPr id="24" name="图形 23"/>
          <p:cNvPicPr>
            <a:picLocks noChangeAspect="1"/>
          </p:cNvPicPr>
          <p:nvPr/>
        </p:nvPicPr>
        <p:blipFill>
          <a:blip r:embed="rId6">
            <a:extLst>
              <a:ext uri="{96DAC541-7B7A-43D3-8B79-37D633B846F1}">
                <asvg:svgBlip xmlns:asvg="http://schemas.microsoft.com/office/drawing/2016/SVG/main" r:embed="rId7"/>
              </a:ext>
            </a:extLst>
          </a:blip>
          <a:srcRect t="4157"/>
          <a:stretch>
            <a:fillRect/>
          </a:stretch>
        </p:blipFill>
        <p:spPr>
          <a:xfrm>
            <a:off x="0" y="0"/>
            <a:ext cx="2791388" cy="1611786"/>
          </a:xfrm>
          <a:custGeom>
            <a:avLst/>
            <a:gdLst>
              <a:gd name="connsiteX0" fmla="*/ 0 w 2791388"/>
              <a:gd name="connsiteY0" fmla="*/ 0 h 1611786"/>
              <a:gd name="connsiteX1" fmla="*/ 2791388 w 2791388"/>
              <a:gd name="connsiteY1" fmla="*/ 0 h 1611786"/>
              <a:gd name="connsiteX2" fmla="*/ 2791388 w 2791388"/>
              <a:gd name="connsiteY2" fmla="*/ 1611786 h 1611786"/>
              <a:gd name="connsiteX3" fmla="*/ 0 w 2791388"/>
              <a:gd name="connsiteY3" fmla="*/ 1611786 h 1611786"/>
            </a:gdLst>
            <a:ahLst/>
            <a:cxnLst>
              <a:cxn ang="0">
                <a:pos x="connsiteX0" y="connsiteY0"/>
              </a:cxn>
              <a:cxn ang="0">
                <a:pos x="connsiteX1" y="connsiteY1"/>
              </a:cxn>
              <a:cxn ang="0">
                <a:pos x="connsiteX2" y="connsiteY2"/>
              </a:cxn>
              <a:cxn ang="0">
                <a:pos x="connsiteX3" y="connsiteY3"/>
              </a:cxn>
            </a:cxnLst>
            <a:rect l="l" t="t" r="r" b="b"/>
            <a:pathLst>
              <a:path w="2791388" h="1611786">
                <a:moveTo>
                  <a:pt x="0" y="0"/>
                </a:moveTo>
                <a:lnTo>
                  <a:pt x="2791388" y="0"/>
                </a:lnTo>
                <a:lnTo>
                  <a:pt x="2791388" y="1611786"/>
                </a:lnTo>
                <a:lnTo>
                  <a:pt x="0" y="1611786"/>
                </a:lnTo>
                <a:close/>
              </a:path>
            </a:pathLst>
          </a:custGeom>
        </p:spPr>
      </p:pic>
      <p:pic>
        <p:nvPicPr>
          <p:cNvPr id="11" name="图形 10"/>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33327" y="191349"/>
            <a:ext cx="2116421" cy="1039645"/>
          </a:xfrm>
          <a:prstGeom prst="rect">
            <a:avLst/>
          </a:prstGeom>
        </p:spPr>
      </p:pic>
      <p:pic>
        <p:nvPicPr>
          <p:cNvPr id="12" name="图形 11"/>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26322" y="1603614"/>
            <a:ext cx="2076026" cy="1019803"/>
          </a:xfrm>
          <a:prstGeom prst="rect">
            <a:avLst/>
          </a:prstGeom>
        </p:spPr>
      </p:pic>
      <p:pic>
        <p:nvPicPr>
          <p:cNvPr id="13" name="图形 12"/>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984156" y="-17614"/>
            <a:ext cx="1201212" cy="629206"/>
          </a:xfrm>
          <a:prstGeom prst="rect">
            <a:avLst/>
          </a:prstGeom>
        </p:spPr>
      </p:pic>
      <p:pic>
        <p:nvPicPr>
          <p:cNvPr id="14" name="图形 13"/>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0" y="317690"/>
            <a:ext cx="1212652" cy="697847"/>
          </a:xfrm>
          <a:prstGeom prst="rect">
            <a:avLst/>
          </a:prstGeom>
        </p:spPr>
      </p:pic>
      <p:pic>
        <p:nvPicPr>
          <p:cNvPr id="26" name="图形 25"/>
          <p:cNvPicPr>
            <a:picLocks noChangeAspect="1"/>
          </p:cNvPicPr>
          <p:nvPr/>
        </p:nvPicPr>
        <p:blipFill>
          <a:blip r:embed="rId16">
            <a:extLst>
              <a:ext uri="{96DAC541-7B7A-43D3-8B79-37D633B846F1}">
                <asvg:svgBlip xmlns:asvg="http://schemas.microsoft.com/office/drawing/2016/SVG/main" r:embed="rId17"/>
              </a:ext>
            </a:extLst>
          </a:blip>
          <a:srcRect b="3493"/>
          <a:stretch>
            <a:fillRect/>
          </a:stretch>
        </p:blipFill>
        <p:spPr>
          <a:xfrm>
            <a:off x="8743950" y="4853260"/>
            <a:ext cx="3448050" cy="2004741"/>
          </a:xfrm>
          <a:custGeom>
            <a:avLst/>
            <a:gdLst>
              <a:gd name="connsiteX0" fmla="*/ 0 w 3448050"/>
              <a:gd name="connsiteY0" fmla="*/ 0 h 2004741"/>
              <a:gd name="connsiteX1" fmla="*/ 3448050 w 3448050"/>
              <a:gd name="connsiteY1" fmla="*/ 0 h 2004741"/>
              <a:gd name="connsiteX2" fmla="*/ 3448050 w 3448050"/>
              <a:gd name="connsiteY2" fmla="*/ 2004741 h 2004741"/>
              <a:gd name="connsiteX3" fmla="*/ 0 w 3448050"/>
              <a:gd name="connsiteY3" fmla="*/ 2004741 h 2004741"/>
            </a:gdLst>
            <a:ahLst/>
            <a:cxnLst>
              <a:cxn ang="0">
                <a:pos x="connsiteX0" y="connsiteY0"/>
              </a:cxn>
              <a:cxn ang="0">
                <a:pos x="connsiteX1" y="connsiteY1"/>
              </a:cxn>
              <a:cxn ang="0">
                <a:pos x="connsiteX2" y="connsiteY2"/>
              </a:cxn>
              <a:cxn ang="0">
                <a:pos x="connsiteX3" y="connsiteY3"/>
              </a:cxn>
            </a:cxnLst>
            <a:rect l="l" t="t" r="r" b="b"/>
            <a:pathLst>
              <a:path w="3448050" h="2004741">
                <a:moveTo>
                  <a:pt x="0" y="0"/>
                </a:moveTo>
                <a:lnTo>
                  <a:pt x="3448050" y="0"/>
                </a:lnTo>
                <a:lnTo>
                  <a:pt x="3448050" y="2004741"/>
                </a:lnTo>
                <a:lnTo>
                  <a:pt x="0" y="2004741"/>
                </a:lnTo>
                <a:close/>
              </a:path>
            </a:pathLst>
          </a:custGeom>
        </p:spPr>
      </p:pic>
      <p:pic>
        <p:nvPicPr>
          <p:cNvPr id="17" name="图形 16"/>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810761" y="5553258"/>
            <a:ext cx="2263036" cy="1111666"/>
          </a:xfrm>
          <a:prstGeom prst="rect">
            <a:avLst/>
          </a:prstGeom>
        </p:spPr>
      </p:pic>
      <p:pic>
        <p:nvPicPr>
          <p:cNvPr id="18" name="图形 17"/>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10604913" y="4580606"/>
            <a:ext cx="1497923" cy="862012"/>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标题幻灯片">
    <p:bg>
      <p:bgPr>
        <a:solidFill>
          <a:srgbClr val="F7F7F7"/>
        </a:solidFill>
        <a:effectLst/>
      </p:bgPr>
    </p:bg>
    <p:spTree>
      <p:nvGrpSpPr>
        <p:cNvPr id="1" name=""/>
        <p:cNvGrpSpPr/>
        <p:nvPr/>
      </p:nvGrpSpPr>
      <p:grpSpPr>
        <a:xfrm>
          <a:off x="0" y="0"/>
          <a:ext cx="0" cy="0"/>
          <a:chOff x="0" y="0"/>
          <a:chExt cx="0" cy="0"/>
        </a:xfrm>
      </p:grpSpPr>
      <p:pic>
        <p:nvPicPr>
          <p:cNvPr id="24" name="图形 23"/>
          <p:cNvPicPr>
            <a:picLocks noChangeAspect="1"/>
          </p:cNvPicPr>
          <p:nvPr/>
        </p:nvPicPr>
        <p:blipFill>
          <a:blip r:embed="rId2">
            <a:extLst>
              <a:ext uri="{96DAC541-7B7A-43D3-8B79-37D633B846F1}">
                <asvg:svgBlip xmlns:asvg="http://schemas.microsoft.com/office/drawing/2016/SVG/main" r:embed="rId3"/>
              </a:ext>
            </a:extLst>
          </a:blip>
          <a:srcRect t="4157"/>
          <a:stretch>
            <a:fillRect/>
          </a:stretch>
        </p:blipFill>
        <p:spPr>
          <a:xfrm>
            <a:off x="0" y="0"/>
            <a:ext cx="1957522" cy="1130300"/>
          </a:xfrm>
          <a:custGeom>
            <a:avLst/>
            <a:gdLst>
              <a:gd name="connsiteX0" fmla="*/ 0 w 2791388"/>
              <a:gd name="connsiteY0" fmla="*/ 0 h 1611786"/>
              <a:gd name="connsiteX1" fmla="*/ 2791388 w 2791388"/>
              <a:gd name="connsiteY1" fmla="*/ 0 h 1611786"/>
              <a:gd name="connsiteX2" fmla="*/ 2791388 w 2791388"/>
              <a:gd name="connsiteY2" fmla="*/ 1611786 h 1611786"/>
              <a:gd name="connsiteX3" fmla="*/ 0 w 2791388"/>
              <a:gd name="connsiteY3" fmla="*/ 1611786 h 1611786"/>
            </a:gdLst>
            <a:ahLst/>
            <a:cxnLst>
              <a:cxn ang="0">
                <a:pos x="connsiteX0" y="connsiteY0"/>
              </a:cxn>
              <a:cxn ang="0">
                <a:pos x="connsiteX1" y="connsiteY1"/>
              </a:cxn>
              <a:cxn ang="0">
                <a:pos x="connsiteX2" y="connsiteY2"/>
              </a:cxn>
              <a:cxn ang="0">
                <a:pos x="connsiteX3" y="connsiteY3"/>
              </a:cxn>
            </a:cxnLst>
            <a:rect l="l" t="t" r="r" b="b"/>
            <a:pathLst>
              <a:path w="2791388" h="1611786">
                <a:moveTo>
                  <a:pt x="0" y="0"/>
                </a:moveTo>
                <a:lnTo>
                  <a:pt x="2791388" y="0"/>
                </a:lnTo>
                <a:lnTo>
                  <a:pt x="2791388" y="1611786"/>
                </a:lnTo>
                <a:lnTo>
                  <a:pt x="0" y="1611786"/>
                </a:lnTo>
                <a:close/>
              </a:path>
            </a:pathLst>
          </a:custGeom>
        </p:spPr>
      </p:pic>
      <p:pic>
        <p:nvPicPr>
          <p:cNvPr id="26" name="图形 25"/>
          <p:cNvPicPr>
            <a:picLocks noChangeAspect="1"/>
          </p:cNvPicPr>
          <p:nvPr/>
        </p:nvPicPr>
        <p:blipFill>
          <a:blip r:embed="rId4">
            <a:extLst>
              <a:ext uri="{96DAC541-7B7A-43D3-8B79-37D633B846F1}">
                <asvg:svgBlip xmlns:asvg="http://schemas.microsoft.com/office/drawing/2016/SVG/main" r:embed="rId5"/>
              </a:ext>
            </a:extLst>
          </a:blip>
          <a:srcRect b="3493"/>
          <a:stretch>
            <a:fillRect/>
          </a:stretch>
        </p:blipFill>
        <p:spPr>
          <a:xfrm>
            <a:off x="10029508" y="5600700"/>
            <a:ext cx="2162492" cy="1257301"/>
          </a:xfrm>
          <a:custGeom>
            <a:avLst/>
            <a:gdLst>
              <a:gd name="connsiteX0" fmla="*/ 0 w 3448050"/>
              <a:gd name="connsiteY0" fmla="*/ 0 h 2004741"/>
              <a:gd name="connsiteX1" fmla="*/ 3448050 w 3448050"/>
              <a:gd name="connsiteY1" fmla="*/ 0 h 2004741"/>
              <a:gd name="connsiteX2" fmla="*/ 3448050 w 3448050"/>
              <a:gd name="connsiteY2" fmla="*/ 2004741 h 2004741"/>
              <a:gd name="connsiteX3" fmla="*/ 0 w 3448050"/>
              <a:gd name="connsiteY3" fmla="*/ 2004741 h 2004741"/>
            </a:gdLst>
            <a:ahLst/>
            <a:cxnLst>
              <a:cxn ang="0">
                <a:pos x="connsiteX0" y="connsiteY0"/>
              </a:cxn>
              <a:cxn ang="0">
                <a:pos x="connsiteX1" y="connsiteY1"/>
              </a:cxn>
              <a:cxn ang="0">
                <a:pos x="connsiteX2" y="connsiteY2"/>
              </a:cxn>
              <a:cxn ang="0">
                <a:pos x="connsiteX3" y="connsiteY3"/>
              </a:cxn>
            </a:cxnLst>
            <a:rect l="l" t="t" r="r" b="b"/>
            <a:pathLst>
              <a:path w="3448050" h="2004741">
                <a:moveTo>
                  <a:pt x="0" y="0"/>
                </a:moveTo>
                <a:lnTo>
                  <a:pt x="3448050" y="0"/>
                </a:lnTo>
                <a:lnTo>
                  <a:pt x="3448050" y="2004741"/>
                </a:lnTo>
                <a:lnTo>
                  <a:pt x="0" y="2004741"/>
                </a:lnTo>
                <a:close/>
              </a:path>
            </a:pathLst>
          </a:cu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标题幻灯片">
    <p:bg>
      <p:bgPr>
        <a:solidFill>
          <a:srgbClr val="F7F7F7"/>
        </a:solidFill>
        <a:effectLst/>
      </p:bgPr>
    </p:bg>
    <p:spTree>
      <p:nvGrpSpPr>
        <p:cNvPr id="1" name=""/>
        <p:cNvGrpSpPr/>
        <p:nvPr/>
      </p:nvGrpSpPr>
      <p:grpSpPr>
        <a:xfrm>
          <a:off x="0" y="0"/>
          <a:ext cx="0" cy="0"/>
          <a:chOff x="0" y="0"/>
          <a:chExt cx="0" cy="0"/>
        </a:xfrm>
      </p:grpSpPr>
      <p:pic>
        <p:nvPicPr>
          <p:cNvPr id="20" name="图形 19"/>
          <p:cNvPicPr>
            <a:picLocks noChangeAspect="1"/>
          </p:cNvPicPr>
          <p:nvPr/>
        </p:nvPicPr>
        <p:blipFill>
          <a:blip r:embed="rId2">
            <a:extLst>
              <a:ext uri="{96DAC541-7B7A-43D3-8B79-37D633B846F1}">
                <asvg:svgBlip xmlns:asvg="http://schemas.microsoft.com/office/drawing/2016/SVG/main" r:embed="rId3"/>
              </a:ext>
            </a:extLst>
          </a:blip>
          <a:srcRect t="1621"/>
          <a:stretch>
            <a:fillRect/>
          </a:stretch>
        </p:blipFill>
        <p:spPr>
          <a:xfrm>
            <a:off x="1251330" y="0"/>
            <a:ext cx="4644687" cy="1069197"/>
          </a:xfrm>
          <a:custGeom>
            <a:avLst/>
            <a:gdLst>
              <a:gd name="connsiteX0" fmla="*/ 0 w 4644687"/>
              <a:gd name="connsiteY0" fmla="*/ 0 h 1069197"/>
              <a:gd name="connsiteX1" fmla="*/ 4644687 w 4644687"/>
              <a:gd name="connsiteY1" fmla="*/ 0 h 1069197"/>
              <a:gd name="connsiteX2" fmla="*/ 4644687 w 4644687"/>
              <a:gd name="connsiteY2" fmla="*/ 1069197 h 1069197"/>
              <a:gd name="connsiteX3" fmla="*/ 0 w 4644687"/>
              <a:gd name="connsiteY3" fmla="*/ 1069197 h 1069197"/>
            </a:gdLst>
            <a:ahLst/>
            <a:cxnLst>
              <a:cxn ang="0">
                <a:pos x="connsiteX0" y="connsiteY0"/>
              </a:cxn>
              <a:cxn ang="0">
                <a:pos x="connsiteX1" y="connsiteY1"/>
              </a:cxn>
              <a:cxn ang="0">
                <a:pos x="connsiteX2" y="connsiteY2"/>
              </a:cxn>
              <a:cxn ang="0">
                <a:pos x="connsiteX3" y="connsiteY3"/>
              </a:cxn>
            </a:cxnLst>
            <a:rect l="l" t="t" r="r" b="b"/>
            <a:pathLst>
              <a:path w="4644687" h="1069197">
                <a:moveTo>
                  <a:pt x="0" y="0"/>
                </a:moveTo>
                <a:lnTo>
                  <a:pt x="4644687" y="0"/>
                </a:lnTo>
                <a:lnTo>
                  <a:pt x="4644687" y="1069197"/>
                </a:lnTo>
                <a:lnTo>
                  <a:pt x="0" y="1069197"/>
                </a:lnTo>
                <a:close/>
              </a:path>
            </a:pathLst>
          </a:custGeom>
        </p:spPr>
      </p:pic>
      <p:pic>
        <p:nvPicPr>
          <p:cNvPr id="22" name="图形 21"/>
          <p:cNvPicPr>
            <a:picLocks noChangeAspect="1"/>
          </p:cNvPicPr>
          <p:nvPr/>
        </p:nvPicPr>
        <p:blipFill>
          <a:blip r:embed="rId4">
            <a:extLst>
              <a:ext uri="{96DAC541-7B7A-43D3-8B79-37D633B846F1}">
                <asvg:svgBlip xmlns:asvg="http://schemas.microsoft.com/office/drawing/2016/SVG/main" r:embed="rId5"/>
              </a:ext>
            </a:extLst>
          </a:blip>
          <a:srcRect t="3780"/>
          <a:stretch>
            <a:fillRect/>
          </a:stretch>
        </p:blipFill>
        <p:spPr>
          <a:xfrm>
            <a:off x="0" y="1"/>
            <a:ext cx="4595691" cy="2667001"/>
          </a:xfrm>
          <a:custGeom>
            <a:avLst/>
            <a:gdLst>
              <a:gd name="connsiteX0" fmla="*/ 0 w 4595691"/>
              <a:gd name="connsiteY0" fmla="*/ 0 h 2667001"/>
              <a:gd name="connsiteX1" fmla="*/ 4595691 w 4595691"/>
              <a:gd name="connsiteY1" fmla="*/ 0 h 2667001"/>
              <a:gd name="connsiteX2" fmla="*/ 4595691 w 4595691"/>
              <a:gd name="connsiteY2" fmla="*/ 2667001 h 2667001"/>
              <a:gd name="connsiteX3" fmla="*/ 0 w 4595691"/>
              <a:gd name="connsiteY3" fmla="*/ 2667001 h 2667001"/>
            </a:gdLst>
            <a:ahLst/>
            <a:cxnLst>
              <a:cxn ang="0">
                <a:pos x="connsiteX0" y="connsiteY0"/>
              </a:cxn>
              <a:cxn ang="0">
                <a:pos x="connsiteX1" y="connsiteY1"/>
              </a:cxn>
              <a:cxn ang="0">
                <a:pos x="connsiteX2" y="connsiteY2"/>
              </a:cxn>
              <a:cxn ang="0">
                <a:pos x="connsiteX3" y="connsiteY3"/>
              </a:cxn>
            </a:cxnLst>
            <a:rect l="l" t="t" r="r" b="b"/>
            <a:pathLst>
              <a:path w="4595691" h="2667001">
                <a:moveTo>
                  <a:pt x="0" y="0"/>
                </a:moveTo>
                <a:lnTo>
                  <a:pt x="4595691" y="0"/>
                </a:lnTo>
                <a:lnTo>
                  <a:pt x="4595691" y="2667001"/>
                </a:lnTo>
                <a:lnTo>
                  <a:pt x="0" y="2667001"/>
                </a:lnTo>
                <a:close/>
              </a:path>
            </a:pathLst>
          </a:custGeom>
        </p:spPr>
      </p:pic>
      <p:pic>
        <p:nvPicPr>
          <p:cNvPr id="24" name="图形 23"/>
          <p:cNvPicPr>
            <a:picLocks noChangeAspect="1"/>
          </p:cNvPicPr>
          <p:nvPr/>
        </p:nvPicPr>
        <p:blipFill>
          <a:blip r:embed="rId6">
            <a:extLst>
              <a:ext uri="{96DAC541-7B7A-43D3-8B79-37D633B846F1}">
                <asvg:svgBlip xmlns:asvg="http://schemas.microsoft.com/office/drawing/2016/SVG/main" r:embed="rId7"/>
              </a:ext>
            </a:extLst>
          </a:blip>
          <a:srcRect t="4157"/>
          <a:stretch>
            <a:fillRect/>
          </a:stretch>
        </p:blipFill>
        <p:spPr>
          <a:xfrm>
            <a:off x="0" y="0"/>
            <a:ext cx="2791388" cy="1611786"/>
          </a:xfrm>
          <a:custGeom>
            <a:avLst/>
            <a:gdLst>
              <a:gd name="connsiteX0" fmla="*/ 0 w 2791388"/>
              <a:gd name="connsiteY0" fmla="*/ 0 h 1611786"/>
              <a:gd name="connsiteX1" fmla="*/ 2791388 w 2791388"/>
              <a:gd name="connsiteY1" fmla="*/ 0 h 1611786"/>
              <a:gd name="connsiteX2" fmla="*/ 2791388 w 2791388"/>
              <a:gd name="connsiteY2" fmla="*/ 1611786 h 1611786"/>
              <a:gd name="connsiteX3" fmla="*/ 0 w 2791388"/>
              <a:gd name="connsiteY3" fmla="*/ 1611786 h 1611786"/>
            </a:gdLst>
            <a:ahLst/>
            <a:cxnLst>
              <a:cxn ang="0">
                <a:pos x="connsiteX0" y="connsiteY0"/>
              </a:cxn>
              <a:cxn ang="0">
                <a:pos x="connsiteX1" y="connsiteY1"/>
              </a:cxn>
              <a:cxn ang="0">
                <a:pos x="connsiteX2" y="connsiteY2"/>
              </a:cxn>
              <a:cxn ang="0">
                <a:pos x="connsiteX3" y="connsiteY3"/>
              </a:cxn>
            </a:cxnLst>
            <a:rect l="l" t="t" r="r" b="b"/>
            <a:pathLst>
              <a:path w="2791388" h="1611786">
                <a:moveTo>
                  <a:pt x="0" y="0"/>
                </a:moveTo>
                <a:lnTo>
                  <a:pt x="2791388" y="0"/>
                </a:lnTo>
                <a:lnTo>
                  <a:pt x="2791388" y="1611786"/>
                </a:lnTo>
                <a:lnTo>
                  <a:pt x="0" y="1611786"/>
                </a:lnTo>
                <a:close/>
              </a:path>
            </a:pathLst>
          </a:custGeom>
        </p:spPr>
      </p:pic>
      <p:pic>
        <p:nvPicPr>
          <p:cNvPr id="11" name="图形 10"/>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33327" y="191349"/>
            <a:ext cx="2116421" cy="1039645"/>
          </a:xfrm>
          <a:prstGeom prst="rect">
            <a:avLst/>
          </a:prstGeom>
        </p:spPr>
      </p:pic>
      <p:pic>
        <p:nvPicPr>
          <p:cNvPr id="12" name="图形 11"/>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26322" y="1603614"/>
            <a:ext cx="2076026" cy="1019803"/>
          </a:xfrm>
          <a:prstGeom prst="rect">
            <a:avLst/>
          </a:prstGeom>
        </p:spPr>
      </p:pic>
      <p:pic>
        <p:nvPicPr>
          <p:cNvPr id="13" name="图形 12"/>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984156" y="-17614"/>
            <a:ext cx="1201212" cy="629206"/>
          </a:xfrm>
          <a:prstGeom prst="rect">
            <a:avLst/>
          </a:prstGeom>
        </p:spPr>
      </p:pic>
      <p:pic>
        <p:nvPicPr>
          <p:cNvPr id="14" name="图形 13"/>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0" y="317690"/>
            <a:ext cx="1212652" cy="697847"/>
          </a:xfrm>
          <a:prstGeom prst="rect">
            <a:avLst/>
          </a:prstGeom>
        </p:spPr>
      </p:pic>
      <p:pic>
        <p:nvPicPr>
          <p:cNvPr id="26" name="图形 25"/>
          <p:cNvPicPr>
            <a:picLocks noChangeAspect="1"/>
          </p:cNvPicPr>
          <p:nvPr/>
        </p:nvPicPr>
        <p:blipFill>
          <a:blip r:embed="rId16">
            <a:extLst>
              <a:ext uri="{96DAC541-7B7A-43D3-8B79-37D633B846F1}">
                <asvg:svgBlip xmlns:asvg="http://schemas.microsoft.com/office/drawing/2016/SVG/main" r:embed="rId17"/>
              </a:ext>
            </a:extLst>
          </a:blip>
          <a:srcRect b="3493"/>
          <a:stretch>
            <a:fillRect/>
          </a:stretch>
        </p:blipFill>
        <p:spPr>
          <a:xfrm>
            <a:off x="8743950" y="4853260"/>
            <a:ext cx="3448050" cy="2004741"/>
          </a:xfrm>
          <a:custGeom>
            <a:avLst/>
            <a:gdLst>
              <a:gd name="connsiteX0" fmla="*/ 0 w 3448050"/>
              <a:gd name="connsiteY0" fmla="*/ 0 h 2004741"/>
              <a:gd name="connsiteX1" fmla="*/ 3448050 w 3448050"/>
              <a:gd name="connsiteY1" fmla="*/ 0 h 2004741"/>
              <a:gd name="connsiteX2" fmla="*/ 3448050 w 3448050"/>
              <a:gd name="connsiteY2" fmla="*/ 2004741 h 2004741"/>
              <a:gd name="connsiteX3" fmla="*/ 0 w 3448050"/>
              <a:gd name="connsiteY3" fmla="*/ 2004741 h 2004741"/>
            </a:gdLst>
            <a:ahLst/>
            <a:cxnLst>
              <a:cxn ang="0">
                <a:pos x="connsiteX0" y="connsiteY0"/>
              </a:cxn>
              <a:cxn ang="0">
                <a:pos x="connsiteX1" y="connsiteY1"/>
              </a:cxn>
              <a:cxn ang="0">
                <a:pos x="connsiteX2" y="connsiteY2"/>
              </a:cxn>
              <a:cxn ang="0">
                <a:pos x="connsiteX3" y="connsiteY3"/>
              </a:cxn>
            </a:cxnLst>
            <a:rect l="l" t="t" r="r" b="b"/>
            <a:pathLst>
              <a:path w="3448050" h="2004741">
                <a:moveTo>
                  <a:pt x="0" y="0"/>
                </a:moveTo>
                <a:lnTo>
                  <a:pt x="3448050" y="0"/>
                </a:lnTo>
                <a:lnTo>
                  <a:pt x="3448050" y="2004741"/>
                </a:lnTo>
                <a:lnTo>
                  <a:pt x="0" y="2004741"/>
                </a:lnTo>
                <a:close/>
              </a:path>
            </a:pathLst>
          </a:custGeom>
        </p:spPr>
      </p:pic>
      <p:pic>
        <p:nvPicPr>
          <p:cNvPr id="17" name="图形 16"/>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810761" y="5553258"/>
            <a:ext cx="2263036" cy="1111666"/>
          </a:xfrm>
          <a:prstGeom prst="rect">
            <a:avLst/>
          </a:prstGeom>
        </p:spPr>
      </p:pic>
      <p:pic>
        <p:nvPicPr>
          <p:cNvPr id="18" name="图形 17"/>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10604913" y="4580606"/>
            <a:ext cx="1497923" cy="862012"/>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10.xml.rels><?xml version="1.0" encoding="UTF-8" standalone="yes"?>
<Relationships xmlns="http://schemas.openxmlformats.org/package/2006/relationships"><Relationship Id="rId3" Type="http://schemas.openxmlformats.org/officeDocument/2006/relationships/theme" Target="../theme/theme10.xml"/><Relationship Id="rId2" Type="http://schemas.openxmlformats.org/officeDocument/2006/relationships/slideLayout" Target="../slideLayouts/slideLayout20.xml"/><Relationship Id="rId1" Type="http://schemas.openxmlformats.org/officeDocument/2006/relationships/slideLayout" Target="../slideLayouts/slideLayout19.xml"/></Relationships>
</file>

<file path=ppt/slideMasters/_rels/slideMaster11.xml.rels><?xml version="1.0" encoding="UTF-8" standalone="yes"?>
<Relationships xmlns="http://schemas.openxmlformats.org/package/2006/relationships"><Relationship Id="rId3" Type="http://schemas.openxmlformats.org/officeDocument/2006/relationships/theme" Target="../theme/theme11.xml"/><Relationship Id="rId2" Type="http://schemas.openxmlformats.org/officeDocument/2006/relationships/slideLayout" Target="../slideLayouts/slideLayout22.xml"/><Relationship Id="rId1" Type="http://schemas.openxmlformats.org/officeDocument/2006/relationships/slideLayout" Target="../slideLayouts/slideLayout21.xml"/></Relationships>
</file>

<file path=ppt/slideMasters/_rels/slideMaster12.xml.rels><?xml version="1.0" encoding="UTF-8" standalone="yes"?>
<Relationships xmlns="http://schemas.openxmlformats.org/package/2006/relationships"><Relationship Id="rId3" Type="http://schemas.openxmlformats.org/officeDocument/2006/relationships/theme" Target="../theme/theme12.xml"/><Relationship Id="rId2" Type="http://schemas.openxmlformats.org/officeDocument/2006/relationships/slideLayout" Target="../slideLayouts/slideLayout24.xml"/><Relationship Id="rId1" Type="http://schemas.openxmlformats.org/officeDocument/2006/relationships/slideLayout" Target="../slideLayouts/slideLayout23.xml"/></Relationships>
</file>

<file path=ppt/slideMasters/_rels/slideMaster13.xml.rels><?xml version="1.0" encoding="UTF-8" standalone="yes"?>
<Relationships xmlns="http://schemas.openxmlformats.org/package/2006/relationships"><Relationship Id="rId3" Type="http://schemas.openxmlformats.org/officeDocument/2006/relationships/theme" Target="../theme/theme13.xml"/><Relationship Id="rId2" Type="http://schemas.openxmlformats.org/officeDocument/2006/relationships/slideLayout" Target="../slideLayouts/slideLayout26.xml"/><Relationship Id="rId1" Type="http://schemas.openxmlformats.org/officeDocument/2006/relationships/slideLayout" Target="../slideLayouts/slideLayout25.xml"/></Relationships>
</file>

<file path=ppt/slideMasters/_rels/slideMaster14.xml.rels><?xml version="1.0" encoding="UTF-8" standalone="yes"?>
<Relationships xmlns="http://schemas.openxmlformats.org/package/2006/relationships"><Relationship Id="rId3" Type="http://schemas.openxmlformats.org/officeDocument/2006/relationships/theme" Target="../theme/theme14.xml"/><Relationship Id="rId2" Type="http://schemas.openxmlformats.org/officeDocument/2006/relationships/slideLayout" Target="../slideLayouts/slideLayout28.xml"/><Relationship Id="rId1" Type="http://schemas.openxmlformats.org/officeDocument/2006/relationships/slideLayout" Target="../slideLayouts/slideLayout27.xml"/></Relationships>
</file>

<file path=ppt/slideMasters/_rels/slideMaster15.xml.rels><?xml version="1.0" encoding="UTF-8" standalone="yes"?>
<Relationships xmlns="http://schemas.openxmlformats.org/package/2006/relationships"><Relationship Id="rId3" Type="http://schemas.openxmlformats.org/officeDocument/2006/relationships/theme" Target="../theme/theme15.xml"/><Relationship Id="rId2" Type="http://schemas.openxmlformats.org/officeDocument/2006/relationships/slideLayout" Target="../slideLayouts/slideLayout30.xml"/><Relationship Id="rId1" Type="http://schemas.openxmlformats.org/officeDocument/2006/relationships/slideLayout" Target="../slideLayouts/slideLayout29.xml"/></Relationships>
</file>

<file path=ppt/slideMasters/_rels/slideMaster16.xml.rels><?xml version="1.0" encoding="UTF-8" standalone="yes"?>
<Relationships xmlns="http://schemas.openxmlformats.org/package/2006/relationships"><Relationship Id="rId3" Type="http://schemas.openxmlformats.org/officeDocument/2006/relationships/theme" Target="../theme/theme16.xml"/><Relationship Id="rId2" Type="http://schemas.openxmlformats.org/officeDocument/2006/relationships/slideLayout" Target="../slideLayouts/slideLayout32.xml"/><Relationship Id="rId1" Type="http://schemas.openxmlformats.org/officeDocument/2006/relationships/slideLayout" Target="../slideLayouts/slideLayout3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4.xml"/><Relationship Id="rId1" Type="http://schemas.openxmlformats.org/officeDocument/2006/relationships/slideLayout" Target="../slideLayouts/slideLayout3.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6.xml"/><Relationship Id="rId1" Type="http://schemas.openxmlformats.org/officeDocument/2006/relationships/slideLayout" Target="../slideLayouts/slideLayout5.xm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8.xml"/><Relationship Id="rId1" Type="http://schemas.openxmlformats.org/officeDocument/2006/relationships/slideLayout" Target="../slideLayouts/slideLayout7.xml"/></Relationships>
</file>

<file path=ppt/slideMasters/_rels/slideMaster5.xml.rels><?xml version="1.0" encoding="UTF-8" standalone="yes"?>
<Relationships xmlns="http://schemas.openxmlformats.org/package/2006/relationships"><Relationship Id="rId3" Type="http://schemas.openxmlformats.org/officeDocument/2006/relationships/theme" Target="../theme/theme5.xml"/><Relationship Id="rId2" Type="http://schemas.openxmlformats.org/officeDocument/2006/relationships/slideLayout" Target="../slideLayouts/slideLayout10.xml"/><Relationship Id="rId1" Type="http://schemas.openxmlformats.org/officeDocument/2006/relationships/slideLayout" Target="../slideLayouts/slideLayout9.xml"/></Relationships>
</file>

<file path=ppt/slideMasters/_rels/slideMaster6.xml.rels><?xml version="1.0" encoding="UTF-8" standalone="yes"?>
<Relationships xmlns="http://schemas.openxmlformats.org/package/2006/relationships"><Relationship Id="rId3" Type="http://schemas.openxmlformats.org/officeDocument/2006/relationships/theme" Target="../theme/theme6.xml"/><Relationship Id="rId2" Type="http://schemas.openxmlformats.org/officeDocument/2006/relationships/slideLayout" Target="../slideLayouts/slideLayout12.xml"/><Relationship Id="rId1" Type="http://schemas.openxmlformats.org/officeDocument/2006/relationships/slideLayout" Target="../slideLayouts/slideLayout11.xml"/></Relationships>
</file>

<file path=ppt/slideMasters/_rels/slideMaster7.xml.rels><?xml version="1.0" encoding="UTF-8" standalone="yes"?>
<Relationships xmlns="http://schemas.openxmlformats.org/package/2006/relationships"><Relationship Id="rId3" Type="http://schemas.openxmlformats.org/officeDocument/2006/relationships/theme" Target="../theme/theme7.xml"/><Relationship Id="rId2" Type="http://schemas.openxmlformats.org/officeDocument/2006/relationships/slideLayout" Target="../slideLayouts/slideLayout14.xml"/><Relationship Id="rId1" Type="http://schemas.openxmlformats.org/officeDocument/2006/relationships/slideLayout" Target="../slideLayouts/slideLayout13.xml"/></Relationships>
</file>

<file path=ppt/slideMasters/_rels/slideMaster8.xml.rels><?xml version="1.0" encoding="UTF-8" standalone="yes"?>
<Relationships xmlns="http://schemas.openxmlformats.org/package/2006/relationships"><Relationship Id="rId3" Type="http://schemas.openxmlformats.org/officeDocument/2006/relationships/theme" Target="../theme/theme8.xml"/><Relationship Id="rId2" Type="http://schemas.openxmlformats.org/officeDocument/2006/relationships/slideLayout" Target="../slideLayouts/slideLayout16.xml"/><Relationship Id="rId1" Type="http://schemas.openxmlformats.org/officeDocument/2006/relationships/slideLayout" Target="../slideLayouts/slideLayout15.xml"/></Relationships>
</file>

<file path=ppt/slideMasters/_rels/slideMaster9.xml.rels><?xml version="1.0" encoding="UTF-8" standalone="yes"?>
<Relationships xmlns="http://schemas.openxmlformats.org/package/2006/relationships"><Relationship Id="rId3" Type="http://schemas.openxmlformats.org/officeDocument/2006/relationships/theme" Target="../theme/theme9.xml"/><Relationship Id="rId2" Type="http://schemas.openxmlformats.org/officeDocument/2006/relationships/slideLayout" Target="../slideLayouts/slideLayout18.xml"/><Relationship Id="rId1"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76" r:id="rId1"/>
    <p:sldLayoutId id="2147483677"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79" r:id="rId1"/>
    <p:sldLayoutId id="2147483680"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82" r:id="rId1"/>
    <p:sldLayoutId id="2147483683"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85" r:id="rId1"/>
    <p:sldLayoutId id="2147483686"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88" r:id="rId1"/>
    <p:sldLayoutId id="2147483689"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91" r:id="rId1"/>
    <p:sldLayoutId id="2147483692"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94" r:id="rId1"/>
    <p:sldLayoutId id="2147483695"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52" r:id="rId1"/>
    <p:sldLayoutId id="2147483653"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55" r:id="rId1"/>
    <p:sldLayoutId id="2147483656"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58" r:id="rId1"/>
    <p:sldLayoutId id="2147483659"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1" r:id="rId1"/>
    <p:sldLayoutId id="2147483662"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4" r:id="rId1"/>
    <p:sldLayoutId id="2147483665"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7" r:id="rId1"/>
    <p:sldLayoutId id="2147483668"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70" r:id="rId1"/>
    <p:sldLayoutId id="2147483671"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73" r:id="rId1"/>
    <p:sldLayoutId id="2147483674"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1.png"/><Relationship Id="rId1" Type="http://schemas.openxmlformats.org/officeDocument/2006/relationships/image" Target="../media/image2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2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3.GIF"/><Relationship Id="rId1" Type="http://schemas.openxmlformats.org/officeDocument/2006/relationships/tags" Target="../tags/tag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24.GI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2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image" Target="../media/image26.GI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22.xml"/><Relationship Id="rId1" Type="http://schemas.openxmlformats.org/officeDocument/2006/relationships/image" Target="../media/image27.GI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28.xml"/><Relationship Id="rId1" Type="http://schemas.openxmlformats.org/officeDocument/2006/relationships/image" Target="../media/image2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14.svg"/><Relationship Id="rId7" Type="http://schemas.openxmlformats.org/officeDocument/2006/relationships/image" Target="../media/image32.png"/><Relationship Id="rId6" Type="http://schemas.openxmlformats.org/officeDocument/2006/relationships/image" Target="../media/image13.svg"/><Relationship Id="rId5" Type="http://schemas.openxmlformats.org/officeDocument/2006/relationships/image" Target="../media/image31.png"/><Relationship Id="rId4" Type="http://schemas.openxmlformats.org/officeDocument/2006/relationships/image" Target="../media/image12.svg"/><Relationship Id="rId3" Type="http://schemas.openxmlformats.org/officeDocument/2006/relationships/image" Target="../media/image30.png"/><Relationship Id="rId2" Type="http://schemas.openxmlformats.org/officeDocument/2006/relationships/image" Target="../media/image11.svg"/><Relationship Id="rId1" Type="http://schemas.openxmlformats.org/officeDocument/2006/relationships/image" Target="../media/image29.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1.png"/><Relationship Id="rId1" Type="http://schemas.openxmlformats.org/officeDocument/2006/relationships/chart" Target="../charts/chart1.xml"/></Relationships>
</file>

<file path=ppt/slides/_rels/slide40.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image" Target="../media/image17.svg"/><Relationship Id="rId6" Type="http://schemas.openxmlformats.org/officeDocument/2006/relationships/image" Target="../media/image36.png"/><Relationship Id="rId5" Type="http://schemas.openxmlformats.org/officeDocument/2006/relationships/image" Target="../media/image16.svg"/><Relationship Id="rId4" Type="http://schemas.openxmlformats.org/officeDocument/2006/relationships/image" Target="../media/image35.png"/><Relationship Id="rId3" Type="http://schemas.openxmlformats.org/officeDocument/2006/relationships/image" Target="../media/image15.svg"/><Relationship Id="rId2" Type="http://schemas.openxmlformats.org/officeDocument/2006/relationships/image" Target="../media/image34.png"/><Relationship Id="rId1" Type="http://schemas.openxmlformats.org/officeDocument/2006/relationships/image" Target="../media/image33.png"/></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8.svg"/><Relationship Id="rId1" Type="http://schemas.openxmlformats.org/officeDocument/2006/relationships/image" Target="../media/image3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8.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3.jpeg"/><Relationship Id="rId1" Type="http://schemas.openxmlformats.org/officeDocument/2006/relationships/image" Target="../media/image12.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hemeOverride" Target="../theme/themeOverride1.xml"/><Relationship Id="rId1"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7F7F7"/>
        </a:solidFill>
        <a:effectLst/>
      </p:bgPr>
    </p:bg>
    <p:spTree>
      <p:nvGrpSpPr>
        <p:cNvPr id="1" name=""/>
        <p:cNvGrpSpPr/>
        <p:nvPr/>
      </p:nvGrpSpPr>
      <p:grpSpPr>
        <a:xfrm>
          <a:off x="0" y="0"/>
          <a:ext cx="0" cy="0"/>
          <a:chOff x="0" y="0"/>
          <a:chExt cx="0" cy="0"/>
        </a:xfrm>
      </p:grpSpPr>
      <p:sp>
        <p:nvSpPr>
          <p:cNvPr id="18" name="文本框 17"/>
          <p:cNvSpPr txBox="1"/>
          <p:nvPr/>
        </p:nvSpPr>
        <p:spPr>
          <a:xfrm>
            <a:off x="2523153" y="2192403"/>
            <a:ext cx="7145694" cy="1107996"/>
          </a:xfrm>
          <a:prstGeom prst="rect">
            <a:avLst/>
          </a:prstGeom>
          <a:noFill/>
        </p:spPr>
        <p:txBody>
          <a:bodyPr wrap="square" rtlCol="0">
            <a:spAutoFit/>
          </a:bodyPr>
          <a:lstStyle/>
          <a:p>
            <a:pPr algn="dist"/>
            <a:r>
              <a:rPr lang="zh-CN" altLang="en-US" sz="6600" spc="100" dirty="0">
                <a:solidFill>
                  <a:srgbClr val="1A526D"/>
                </a:solidFill>
                <a:cs typeface="+mn-ea"/>
                <a:sym typeface="+mn-lt"/>
              </a:rPr>
              <a:t>山烛需求分析报告</a:t>
            </a:r>
            <a:endParaRPr lang="zh-CN" altLang="en-US" sz="6600" spc="100" dirty="0">
              <a:solidFill>
                <a:srgbClr val="1A526D"/>
              </a:solidFill>
              <a:cs typeface="+mn-ea"/>
              <a:sym typeface="+mn-lt"/>
            </a:endParaRPr>
          </a:p>
        </p:txBody>
      </p:sp>
      <p:cxnSp>
        <p:nvCxnSpPr>
          <p:cNvPr id="19" name="直接连接符 18"/>
          <p:cNvCxnSpPr/>
          <p:nvPr/>
        </p:nvCxnSpPr>
        <p:spPr>
          <a:xfrm>
            <a:off x="3070254" y="3415747"/>
            <a:ext cx="6224354" cy="0"/>
          </a:xfrm>
          <a:prstGeom prst="line">
            <a:avLst/>
          </a:prstGeom>
          <a:noFill/>
          <a:ln w="19050">
            <a:solidFill>
              <a:srgbClr val="1A526D"/>
            </a:solidFill>
          </a:ln>
        </p:spPr>
        <p:style>
          <a:lnRef idx="2">
            <a:schemeClr val="accent1">
              <a:shade val="50000"/>
            </a:schemeClr>
          </a:lnRef>
          <a:fillRef idx="1">
            <a:schemeClr val="accent1"/>
          </a:fillRef>
          <a:effectRef idx="0">
            <a:schemeClr val="accent1"/>
          </a:effectRef>
          <a:fontRef idx="minor">
            <a:schemeClr val="lt1"/>
          </a:fontRef>
        </p:style>
      </p:cxnSp>
      <p:sp>
        <p:nvSpPr>
          <p:cNvPr id="20" name="文本框 19"/>
          <p:cNvSpPr txBox="1"/>
          <p:nvPr/>
        </p:nvSpPr>
        <p:spPr>
          <a:xfrm>
            <a:off x="4805522" y="6170333"/>
            <a:ext cx="2580963" cy="400110"/>
          </a:xfrm>
          <a:prstGeom prst="rect">
            <a:avLst/>
          </a:prstGeom>
          <a:noFill/>
        </p:spPr>
        <p:txBody>
          <a:bodyPr wrap="none" rtlCol="0">
            <a:spAutoFit/>
          </a:bodyPr>
          <a:lstStyle>
            <a:defPPr>
              <a:defRPr lang="zh-CN"/>
            </a:defPPr>
            <a:lvl1pPr algn="ctr">
              <a:defRPr sz="7200">
                <a:gradFill>
                  <a:gsLst>
                    <a:gs pos="43000">
                      <a:schemeClr val="bg1"/>
                    </a:gs>
                    <a:gs pos="67000">
                      <a:srgbClr val="6EADE0"/>
                    </a:gs>
                    <a:gs pos="73000">
                      <a:srgbClr val="6EADE0"/>
                    </a:gs>
                    <a:gs pos="90000">
                      <a:schemeClr val="bg1"/>
                    </a:gs>
                  </a:gsLst>
                  <a:lin ang="5400000" scaled="1"/>
                </a:gradFill>
                <a:latin typeface="思源黑体 CN Regular" panose="020B0500000000000000" pitchFamily="34" charset="-122"/>
                <a:ea typeface="思源黑体 CN Regular" panose="020B0500000000000000" pitchFamily="34" charset="-122"/>
              </a:defRPr>
            </a:lvl1pPr>
          </a:lstStyle>
          <a:p>
            <a:r>
              <a:rPr lang="en-US" altLang="zh-CN" sz="2000" spc="150" dirty="0">
                <a:solidFill>
                  <a:srgbClr val="1A526D"/>
                </a:solidFill>
                <a:latin typeface="+mn-lt"/>
                <a:ea typeface="+mn-ea"/>
                <a:cs typeface="+mn-ea"/>
                <a:sym typeface="+mn-lt"/>
              </a:rPr>
              <a:t>Growing Light</a:t>
            </a:r>
            <a:r>
              <a:rPr lang="zh-CN" altLang="en-US" sz="2000" spc="150" dirty="0">
                <a:solidFill>
                  <a:srgbClr val="1A526D"/>
                </a:solidFill>
                <a:latin typeface="+mn-lt"/>
                <a:ea typeface="+mn-ea"/>
                <a:cs typeface="+mn-ea"/>
                <a:sym typeface="+mn-lt"/>
              </a:rPr>
              <a:t>团队</a:t>
            </a:r>
            <a:endParaRPr lang="zh-CN" altLang="en-US" sz="2000" spc="150" dirty="0">
              <a:solidFill>
                <a:srgbClr val="1A526D"/>
              </a:solidFill>
              <a:latin typeface="+mn-lt"/>
              <a:ea typeface="+mn-ea"/>
              <a:cs typeface="+mn-ea"/>
              <a:sym typeface="+mn-lt"/>
            </a:endParaRPr>
          </a:p>
        </p:txBody>
      </p:sp>
      <p:sp>
        <p:nvSpPr>
          <p:cNvPr id="23" name="圆角矩形 16"/>
          <p:cNvSpPr/>
          <p:nvPr/>
        </p:nvSpPr>
        <p:spPr>
          <a:xfrm>
            <a:off x="4669790" y="4429125"/>
            <a:ext cx="2499360" cy="388620"/>
          </a:xfrm>
          <a:prstGeom prst="roundRect">
            <a:avLst>
              <a:gd name="adj" fmla="val 50000"/>
            </a:avLst>
          </a:prstGeom>
          <a:solidFill>
            <a:srgbClr val="D99894"/>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bg1"/>
                </a:solidFill>
                <a:cs typeface="+mn-ea"/>
                <a:sym typeface="+mn-lt"/>
              </a:rPr>
              <a:t>汇报人：齐易捷</a:t>
            </a:r>
            <a:endParaRPr lang="en-US" altLang="zh-CN" dirty="0">
              <a:solidFill>
                <a:schemeClr val="bg1"/>
              </a:solidFill>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文本框 31"/>
          <p:cNvSpPr txBox="1"/>
          <p:nvPr/>
        </p:nvSpPr>
        <p:spPr>
          <a:xfrm>
            <a:off x="3296203" y="498475"/>
            <a:ext cx="5599610" cy="769441"/>
          </a:xfrm>
          <a:prstGeom prst="rect">
            <a:avLst/>
          </a:prstGeom>
          <a:noFill/>
        </p:spPr>
        <p:txBody>
          <a:bodyPr wrap="none" rtlCol="0">
            <a:spAutoFit/>
          </a:bodyPr>
          <a:lstStyle/>
          <a:p>
            <a:pPr algn="ctr"/>
            <a:r>
              <a:rPr lang="zh-CN" altLang="en-US" sz="4400" spc="100" dirty="0">
                <a:solidFill>
                  <a:srgbClr val="1A526D"/>
                </a:solidFill>
                <a:cs typeface="+mn-ea"/>
                <a:sym typeface="+mn-lt"/>
              </a:rPr>
              <a:t>帖子类 </a:t>
            </a:r>
            <a:r>
              <a:rPr lang="en-US" altLang="zh-CN" sz="4400" spc="100" dirty="0">
                <a:solidFill>
                  <a:srgbClr val="1A526D"/>
                </a:solidFill>
                <a:cs typeface="+mn-ea"/>
                <a:sym typeface="+mn-lt"/>
              </a:rPr>
              <a:t>&amp; </a:t>
            </a:r>
            <a:r>
              <a:rPr lang="zh-CN" altLang="en-US" sz="4400" spc="100" dirty="0">
                <a:solidFill>
                  <a:srgbClr val="1A526D"/>
                </a:solidFill>
                <a:cs typeface="+mn-ea"/>
                <a:sym typeface="+mn-lt"/>
              </a:rPr>
              <a:t>帖子评论类</a:t>
            </a:r>
            <a:endParaRPr lang="zh-CN" altLang="en-US" sz="4400" spc="100" dirty="0">
              <a:solidFill>
                <a:srgbClr val="1A526D"/>
              </a:solidFill>
              <a:cs typeface="+mn-ea"/>
              <a:sym typeface="+mn-lt"/>
            </a:endParaRPr>
          </a:p>
        </p:txBody>
      </p:sp>
      <p:cxnSp>
        <p:nvCxnSpPr>
          <p:cNvPr id="33" name="直接连接符 32"/>
          <p:cNvCxnSpPr/>
          <p:nvPr/>
        </p:nvCxnSpPr>
        <p:spPr>
          <a:xfrm>
            <a:off x="3945041" y="1417019"/>
            <a:ext cx="4301918" cy="0"/>
          </a:xfrm>
          <a:prstGeom prst="line">
            <a:avLst/>
          </a:prstGeom>
          <a:noFill/>
          <a:ln w="19050">
            <a:solidFill>
              <a:srgbClr val="1A526D"/>
            </a:solidFill>
          </a:ln>
        </p:spPr>
        <p:style>
          <a:lnRef idx="2">
            <a:schemeClr val="accent1">
              <a:shade val="50000"/>
            </a:schemeClr>
          </a:lnRef>
          <a:fillRef idx="1">
            <a:schemeClr val="accent1"/>
          </a:fillRef>
          <a:effectRef idx="0">
            <a:schemeClr val="accent1"/>
          </a:effectRef>
          <a:fontRef idx="minor">
            <a:schemeClr val="lt1"/>
          </a:fontRef>
        </p:style>
      </p:cxnSp>
      <p:pic>
        <p:nvPicPr>
          <p:cNvPr id="5" name="图片 4" descr="软工实践类图 (5)"/>
          <p:cNvPicPr/>
          <p:nvPr/>
        </p:nvPicPr>
        <p:blipFill rotWithShape="1">
          <a:blip r:embed="rId1"/>
          <a:srcRect/>
          <a:stretch>
            <a:fillRect/>
          </a:stretch>
        </p:blipFill>
        <p:spPr>
          <a:xfrm>
            <a:off x="2305696" y="1417019"/>
            <a:ext cx="7580607" cy="5228958"/>
          </a:xfrm>
          <a:prstGeom prst="rect">
            <a:avLst/>
          </a:prstGeom>
          <a:ln>
            <a:noFill/>
          </a:ln>
          <a:effectLst>
            <a:softEdge rad="112500"/>
          </a:effectLst>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文本框 31"/>
          <p:cNvSpPr txBox="1"/>
          <p:nvPr/>
        </p:nvSpPr>
        <p:spPr>
          <a:xfrm>
            <a:off x="3900533" y="498475"/>
            <a:ext cx="4390947" cy="707886"/>
          </a:xfrm>
          <a:prstGeom prst="rect">
            <a:avLst/>
          </a:prstGeom>
          <a:noFill/>
        </p:spPr>
        <p:txBody>
          <a:bodyPr wrap="none" rtlCol="0">
            <a:spAutoFit/>
          </a:bodyPr>
          <a:lstStyle/>
          <a:p>
            <a:pPr algn="ctr"/>
            <a:r>
              <a:rPr lang="zh-CN" altLang="en-US" sz="4000" spc="100" dirty="0">
                <a:solidFill>
                  <a:srgbClr val="1A526D"/>
                </a:solidFill>
                <a:cs typeface="+mn-ea"/>
                <a:sym typeface="+mn-lt"/>
              </a:rPr>
              <a:t>帖子相关视频记录</a:t>
            </a:r>
            <a:endParaRPr lang="zh-CN" altLang="en-US" sz="4000" spc="100" dirty="0">
              <a:solidFill>
                <a:srgbClr val="1A526D"/>
              </a:solidFill>
              <a:cs typeface="+mn-ea"/>
              <a:sym typeface="+mn-lt"/>
            </a:endParaRPr>
          </a:p>
        </p:txBody>
      </p:sp>
      <p:cxnSp>
        <p:nvCxnSpPr>
          <p:cNvPr id="33" name="直接连接符 32"/>
          <p:cNvCxnSpPr/>
          <p:nvPr/>
        </p:nvCxnSpPr>
        <p:spPr>
          <a:xfrm>
            <a:off x="3945041" y="1417019"/>
            <a:ext cx="4301918" cy="0"/>
          </a:xfrm>
          <a:prstGeom prst="line">
            <a:avLst/>
          </a:prstGeom>
          <a:noFill/>
          <a:ln w="19050">
            <a:solidFill>
              <a:srgbClr val="1A526D"/>
            </a:solidFill>
          </a:ln>
        </p:spPr>
        <p:style>
          <a:lnRef idx="2">
            <a:schemeClr val="accent1">
              <a:shade val="50000"/>
            </a:schemeClr>
          </a:lnRef>
          <a:fillRef idx="1">
            <a:schemeClr val="accent1"/>
          </a:fillRef>
          <a:effectRef idx="0">
            <a:schemeClr val="accent1"/>
          </a:effectRef>
          <a:fontRef idx="minor">
            <a:schemeClr val="lt1"/>
          </a:fontRef>
        </p:style>
      </p:cxnSp>
      <p:pic>
        <p:nvPicPr>
          <p:cNvPr id="6" name="图片 5"/>
          <p:cNvPicPr/>
          <p:nvPr/>
        </p:nvPicPr>
        <p:blipFill>
          <a:blip r:embed="rId1"/>
          <a:stretch>
            <a:fillRect/>
          </a:stretch>
        </p:blipFill>
        <p:spPr>
          <a:xfrm>
            <a:off x="3240828" y="1627678"/>
            <a:ext cx="5710343" cy="4160167"/>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文本框 31"/>
          <p:cNvSpPr txBox="1"/>
          <p:nvPr/>
        </p:nvSpPr>
        <p:spPr>
          <a:xfrm>
            <a:off x="3009267" y="498475"/>
            <a:ext cx="6173485" cy="707886"/>
          </a:xfrm>
          <a:prstGeom prst="rect">
            <a:avLst/>
          </a:prstGeom>
          <a:noFill/>
        </p:spPr>
        <p:txBody>
          <a:bodyPr wrap="none" rtlCol="0">
            <a:spAutoFit/>
          </a:bodyPr>
          <a:lstStyle/>
          <a:p>
            <a:pPr algn="ctr"/>
            <a:r>
              <a:rPr lang="zh-CN" altLang="en-US" sz="4000" spc="100" dirty="0">
                <a:solidFill>
                  <a:srgbClr val="1A526D"/>
                </a:solidFill>
                <a:cs typeface="+mn-ea"/>
                <a:sym typeface="+mn-lt"/>
              </a:rPr>
              <a:t>用户类 </a:t>
            </a:r>
            <a:r>
              <a:rPr lang="en-US" altLang="zh-CN" sz="4000" spc="100" dirty="0">
                <a:solidFill>
                  <a:srgbClr val="1A526D"/>
                </a:solidFill>
                <a:cs typeface="+mn-ea"/>
                <a:sym typeface="+mn-lt"/>
              </a:rPr>
              <a:t>&amp; </a:t>
            </a:r>
            <a:r>
              <a:rPr lang="zh-CN" altLang="en-US" sz="4000" spc="100" dirty="0">
                <a:solidFill>
                  <a:srgbClr val="1A526D"/>
                </a:solidFill>
                <a:cs typeface="+mn-ea"/>
                <a:sym typeface="+mn-lt"/>
              </a:rPr>
              <a:t>用户收藏记录类</a:t>
            </a:r>
            <a:endParaRPr lang="zh-CN" altLang="en-US" sz="4000" spc="100" dirty="0">
              <a:solidFill>
                <a:srgbClr val="1A526D"/>
              </a:solidFill>
              <a:cs typeface="+mn-ea"/>
              <a:sym typeface="+mn-lt"/>
            </a:endParaRPr>
          </a:p>
        </p:txBody>
      </p:sp>
      <p:cxnSp>
        <p:nvCxnSpPr>
          <p:cNvPr id="33" name="直接连接符 32"/>
          <p:cNvCxnSpPr/>
          <p:nvPr/>
        </p:nvCxnSpPr>
        <p:spPr>
          <a:xfrm>
            <a:off x="3945041" y="1417019"/>
            <a:ext cx="4301918" cy="0"/>
          </a:xfrm>
          <a:prstGeom prst="line">
            <a:avLst/>
          </a:prstGeom>
          <a:noFill/>
          <a:ln w="19050">
            <a:solidFill>
              <a:srgbClr val="1A526D"/>
            </a:solidFill>
          </a:ln>
        </p:spPr>
        <p:style>
          <a:lnRef idx="2">
            <a:schemeClr val="accent1">
              <a:shade val="50000"/>
            </a:schemeClr>
          </a:lnRef>
          <a:fillRef idx="1">
            <a:schemeClr val="accent1"/>
          </a:fillRef>
          <a:effectRef idx="0">
            <a:schemeClr val="accent1"/>
          </a:effectRef>
          <a:fontRef idx="minor">
            <a:schemeClr val="lt1"/>
          </a:fontRef>
        </p:style>
      </p:cxnSp>
      <p:pic>
        <p:nvPicPr>
          <p:cNvPr id="10" name="图片 9" descr="软工实践类图 (5)"/>
          <p:cNvPicPr/>
          <p:nvPr/>
        </p:nvPicPr>
        <p:blipFill rotWithShape="1">
          <a:blip r:embed="rId1"/>
          <a:srcRect/>
          <a:stretch>
            <a:fillRect/>
          </a:stretch>
        </p:blipFill>
        <p:spPr>
          <a:xfrm>
            <a:off x="1460199" y="1979803"/>
            <a:ext cx="9271602" cy="3154254"/>
          </a:xfrm>
          <a:prstGeom prst="rect">
            <a:avLst/>
          </a:prstGeom>
          <a:ln>
            <a:noFill/>
          </a:ln>
          <a:effectLst>
            <a:softEdge rad="112500"/>
          </a:effectLst>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文本框 31"/>
          <p:cNvSpPr txBox="1"/>
          <p:nvPr/>
        </p:nvSpPr>
        <p:spPr>
          <a:xfrm>
            <a:off x="4060836" y="498475"/>
            <a:ext cx="4070345" cy="707886"/>
          </a:xfrm>
          <a:prstGeom prst="rect">
            <a:avLst/>
          </a:prstGeom>
          <a:noFill/>
        </p:spPr>
        <p:txBody>
          <a:bodyPr wrap="none" rtlCol="0">
            <a:spAutoFit/>
          </a:bodyPr>
          <a:lstStyle/>
          <a:p>
            <a:pPr algn="ctr"/>
            <a:r>
              <a:rPr lang="zh-CN" altLang="en-US" sz="4000" spc="100" dirty="0">
                <a:solidFill>
                  <a:srgbClr val="1A526D"/>
                </a:solidFill>
                <a:cs typeface="+mn-ea"/>
                <a:sym typeface="+mn-lt"/>
              </a:rPr>
              <a:t>权限类 </a:t>
            </a:r>
            <a:r>
              <a:rPr lang="en-US" altLang="zh-CN" sz="4000" spc="100" dirty="0">
                <a:solidFill>
                  <a:srgbClr val="1A526D"/>
                </a:solidFill>
                <a:cs typeface="+mn-ea"/>
                <a:sym typeface="+mn-lt"/>
              </a:rPr>
              <a:t>&amp; </a:t>
            </a:r>
            <a:r>
              <a:rPr lang="zh-CN" altLang="en-US" sz="4000" spc="100" dirty="0">
                <a:solidFill>
                  <a:srgbClr val="1A526D"/>
                </a:solidFill>
                <a:cs typeface="+mn-ea"/>
                <a:sym typeface="+mn-lt"/>
              </a:rPr>
              <a:t>角色类</a:t>
            </a:r>
            <a:endParaRPr lang="zh-CN" altLang="en-US" sz="4000" spc="100" dirty="0">
              <a:solidFill>
                <a:srgbClr val="1A526D"/>
              </a:solidFill>
              <a:cs typeface="+mn-ea"/>
              <a:sym typeface="+mn-lt"/>
            </a:endParaRPr>
          </a:p>
        </p:txBody>
      </p:sp>
      <p:cxnSp>
        <p:nvCxnSpPr>
          <p:cNvPr id="33" name="直接连接符 32"/>
          <p:cNvCxnSpPr/>
          <p:nvPr/>
        </p:nvCxnSpPr>
        <p:spPr>
          <a:xfrm>
            <a:off x="3945041" y="1417019"/>
            <a:ext cx="4301918" cy="0"/>
          </a:xfrm>
          <a:prstGeom prst="line">
            <a:avLst/>
          </a:prstGeom>
          <a:noFill/>
          <a:ln w="19050">
            <a:solidFill>
              <a:srgbClr val="1A526D"/>
            </a:solidFill>
          </a:ln>
        </p:spPr>
        <p:style>
          <a:lnRef idx="2">
            <a:schemeClr val="accent1">
              <a:shade val="50000"/>
            </a:schemeClr>
          </a:lnRef>
          <a:fillRef idx="1">
            <a:schemeClr val="accent1"/>
          </a:fillRef>
          <a:effectRef idx="0">
            <a:schemeClr val="accent1"/>
          </a:effectRef>
          <a:fontRef idx="minor">
            <a:schemeClr val="lt1"/>
          </a:fontRef>
        </p:style>
      </p:cxnSp>
      <p:pic>
        <p:nvPicPr>
          <p:cNvPr id="6" name="图片 5"/>
          <p:cNvPicPr/>
          <p:nvPr/>
        </p:nvPicPr>
        <p:blipFill rotWithShape="1">
          <a:blip r:embed="rId1"/>
          <a:srcRect/>
          <a:stretch>
            <a:fillRect/>
          </a:stretch>
        </p:blipFill>
        <p:spPr>
          <a:xfrm>
            <a:off x="1845371" y="2056620"/>
            <a:ext cx="8501257" cy="3245220"/>
          </a:xfrm>
          <a:prstGeom prst="rect">
            <a:avLst/>
          </a:prstGeom>
          <a:ln>
            <a:noFill/>
          </a:ln>
          <a:effectLst>
            <a:softEdge rad="112500"/>
          </a:effectLst>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p:nvPr/>
        </p:nvPicPr>
        <p:blipFill>
          <a:blip r:embed="rId1"/>
          <a:stretch>
            <a:fillRect/>
          </a:stretch>
        </p:blipFill>
        <p:spPr>
          <a:xfrm>
            <a:off x="2020997" y="1797012"/>
            <a:ext cx="4347835" cy="2929175"/>
          </a:xfrm>
          <a:prstGeom prst="rect">
            <a:avLst/>
          </a:prstGeom>
          <a:noFill/>
          <a:ln>
            <a:noFill/>
          </a:ln>
        </p:spPr>
      </p:pic>
      <p:pic>
        <p:nvPicPr>
          <p:cNvPr id="7" name="图片 6"/>
          <p:cNvPicPr/>
          <p:nvPr/>
        </p:nvPicPr>
        <p:blipFill rotWithShape="1">
          <a:blip r:embed="rId2"/>
          <a:srcRect/>
          <a:stretch>
            <a:fillRect/>
          </a:stretch>
        </p:blipFill>
        <p:spPr>
          <a:xfrm>
            <a:off x="5930058" y="3598334"/>
            <a:ext cx="4208721" cy="2612796"/>
          </a:xfrm>
          <a:prstGeom prst="rect">
            <a:avLst/>
          </a:prstGeom>
          <a:noFill/>
          <a:ln>
            <a:noFill/>
          </a:ln>
        </p:spPr>
      </p:pic>
      <p:sp>
        <p:nvSpPr>
          <p:cNvPr id="8" name="文本框 7"/>
          <p:cNvSpPr txBox="1"/>
          <p:nvPr/>
        </p:nvSpPr>
        <p:spPr>
          <a:xfrm>
            <a:off x="2483472" y="552678"/>
            <a:ext cx="7225055" cy="707886"/>
          </a:xfrm>
          <a:prstGeom prst="rect">
            <a:avLst/>
          </a:prstGeom>
          <a:noFill/>
        </p:spPr>
        <p:txBody>
          <a:bodyPr wrap="none" rtlCol="0">
            <a:spAutoFit/>
          </a:bodyPr>
          <a:lstStyle/>
          <a:p>
            <a:pPr algn="ctr"/>
            <a:r>
              <a:rPr lang="zh-CN" altLang="en-US" sz="4000" spc="100" dirty="0">
                <a:solidFill>
                  <a:srgbClr val="1A526D"/>
                </a:solidFill>
                <a:cs typeface="+mn-ea"/>
                <a:sym typeface="+mn-lt"/>
              </a:rPr>
              <a:t>捐赠志愿活动类 </a:t>
            </a:r>
            <a:r>
              <a:rPr lang="en-US" altLang="zh-CN" sz="4000" spc="100" dirty="0">
                <a:solidFill>
                  <a:srgbClr val="1A526D"/>
                </a:solidFill>
                <a:cs typeface="+mn-ea"/>
                <a:sym typeface="+mn-lt"/>
              </a:rPr>
              <a:t>&amp; </a:t>
            </a:r>
            <a:r>
              <a:rPr lang="zh-CN" altLang="en-US" sz="4000" spc="100" dirty="0">
                <a:solidFill>
                  <a:srgbClr val="1A526D"/>
                </a:solidFill>
                <a:cs typeface="+mn-ea"/>
                <a:sym typeface="+mn-lt"/>
              </a:rPr>
              <a:t>活动记录类</a:t>
            </a:r>
            <a:endParaRPr lang="zh-CN" altLang="en-US" sz="4000" spc="100" dirty="0">
              <a:solidFill>
                <a:srgbClr val="1A526D"/>
              </a:solidFill>
              <a:cs typeface="+mn-ea"/>
              <a:sym typeface="+mn-lt"/>
            </a:endParaRPr>
          </a:p>
        </p:txBody>
      </p:sp>
      <p:cxnSp>
        <p:nvCxnSpPr>
          <p:cNvPr id="9" name="直接连接符 8"/>
          <p:cNvCxnSpPr/>
          <p:nvPr/>
        </p:nvCxnSpPr>
        <p:spPr>
          <a:xfrm>
            <a:off x="3945041" y="1417019"/>
            <a:ext cx="4301918" cy="0"/>
          </a:xfrm>
          <a:prstGeom prst="line">
            <a:avLst/>
          </a:prstGeom>
          <a:noFill/>
          <a:ln w="19050">
            <a:solidFill>
              <a:srgbClr val="1A526D"/>
            </a:solidFill>
          </a:ln>
        </p:spPr>
        <p:style>
          <a:lnRef idx="2">
            <a:schemeClr val="accent1">
              <a:shade val="50000"/>
            </a:schemeClr>
          </a:lnRef>
          <a:fillRef idx="1">
            <a:schemeClr val="accent1"/>
          </a:fillRef>
          <a:effectRef idx="0">
            <a:schemeClr val="accent1"/>
          </a:effectRef>
          <a:fontRef idx="minor">
            <a:schemeClr val="lt1"/>
          </a:fontRef>
        </p:style>
      </p:cxn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3945041" y="498475"/>
            <a:ext cx="4301918" cy="918544"/>
            <a:chOff x="3792641" y="498475"/>
            <a:chExt cx="4301918" cy="918544"/>
          </a:xfrm>
        </p:grpSpPr>
        <p:sp>
          <p:nvSpPr>
            <p:cNvPr id="15" name="文本框 14"/>
            <p:cNvSpPr txBox="1"/>
            <p:nvPr/>
          </p:nvSpPr>
          <p:spPr>
            <a:xfrm>
              <a:off x="5274187" y="498475"/>
              <a:ext cx="1338828" cy="769441"/>
            </a:xfrm>
            <a:prstGeom prst="rect">
              <a:avLst/>
            </a:prstGeom>
            <a:noFill/>
          </p:spPr>
          <p:txBody>
            <a:bodyPr wrap="none" rtlCol="0">
              <a:spAutoFit/>
            </a:bodyPr>
            <a:lstStyle/>
            <a:p>
              <a:pPr algn="ctr"/>
              <a:r>
                <a:rPr lang="zh-CN" altLang="en-US" sz="4400" spc="100" dirty="0">
                  <a:solidFill>
                    <a:srgbClr val="1A526D"/>
                  </a:solidFill>
                  <a:cs typeface="+mn-ea"/>
                  <a:sym typeface="+mn-lt"/>
                </a:rPr>
                <a:t>属性</a:t>
              </a:r>
              <a:endParaRPr lang="zh-CN" altLang="en-US" sz="4400" spc="100" dirty="0">
                <a:solidFill>
                  <a:srgbClr val="1A526D"/>
                </a:solidFill>
                <a:cs typeface="+mn-ea"/>
                <a:sym typeface="+mn-lt"/>
              </a:endParaRPr>
            </a:p>
          </p:txBody>
        </p:sp>
        <p:cxnSp>
          <p:nvCxnSpPr>
            <p:cNvPr id="16" name="直接连接符 15"/>
            <p:cNvCxnSpPr/>
            <p:nvPr/>
          </p:nvCxnSpPr>
          <p:spPr>
            <a:xfrm>
              <a:off x="3792641" y="1417019"/>
              <a:ext cx="4301918" cy="0"/>
            </a:xfrm>
            <a:prstGeom prst="line">
              <a:avLst/>
            </a:prstGeom>
            <a:noFill/>
            <a:ln w="19050">
              <a:solidFill>
                <a:srgbClr val="1A526D"/>
              </a:solidFill>
            </a:ln>
          </p:spPr>
          <p:style>
            <a:lnRef idx="2">
              <a:schemeClr val="accent1">
                <a:shade val="50000"/>
              </a:schemeClr>
            </a:lnRef>
            <a:fillRef idx="1">
              <a:schemeClr val="accent1"/>
            </a:fillRef>
            <a:effectRef idx="0">
              <a:schemeClr val="accent1"/>
            </a:effectRef>
            <a:fontRef idx="minor">
              <a:schemeClr val="lt1"/>
            </a:fontRef>
          </p:style>
        </p:cxnSp>
      </p:grpSp>
      <p:sp>
        <p:nvSpPr>
          <p:cNvPr id="20" name="圆形  16"/>
          <p:cNvSpPr/>
          <p:nvPr/>
        </p:nvSpPr>
        <p:spPr>
          <a:xfrm>
            <a:off x="1805816" y="1566123"/>
            <a:ext cx="2565039" cy="2565610"/>
          </a:xfrm>
          <a:prstGeom prst="ellipse">
            <a:avLst/>
          </a:prstGeom>
          <a:solidFill>
            <a:srgbClr val="78A9B7"/>
          </a:solidFill>
          <a:ln w="76200" cmpd="sng">
            <a:noFill/>
          </a:ln>
          <a:effectLst/>
        </p:spPr>
        <p:style>
          <a:lnRef idx="1">
            <a:schemeClr val="accent1"/>
          </a:lnRef>
          <a:fillRef idx="3">
            <a:schemeClr val="accent1"/>
          </a:fillRef>
          <a:effectRef idx="2">
            <a:schemeClr val="accent1"/>
          </a:effectRef>
          <a:fontRef idx="minor">
            <a:schemeClr val="lt1"/>
          </a:fontRef>
        </p:style>
        <p:txBody>
          <a:bodyPr lIns="91424" tIns="45712" rIns="91424" bIns="45712" rtlCol="0" anchor="ctr"/>
          <a:lstStyle/>
          <a:p>
            <a:pPr algn="ctr" defTabSz="914400"/>
            <a:r>
              <a:rPr lang="zh-CN" altLang="en-US" sz="4000" dirty="0">
                <a:solidFill>
                  <a:prstClr val="white"/>
                </a:solidFill>
                <a:cs typeface="+mn-ea"/>
                <a:sym typeface="+mn-lt"/>
              </a:rPr>
              <a:t>可用性</a:t>
            </a:r>
            <a:endParaRPr lang="en-US" sz="4000" dirty="0">
              <a:solidFill>
                <a:prstClr val="white"/>
              </a:solidFill>
              <a:cs typeface="+mn-ea"/>
              <a:sym typeface="+mn-lt"/>
            </a:endParaRPr>
          </a:p>
        </p:txBody>
      </p:sp>
      <p:sp>
        <p:nvSpPr>
          <p:cNvPr id="21" name="圆形  14"/>
          <p:cNvSpPr/>
          <p:nvPr/>
        </p:nvSpPr>
        <p:spPr>
          <a:xfrm>
            <a:off x="7280853" y="1566123"/>
            <a:ext cx="2565610" cy="2565610"/>
          </a:xfrm>
          <a:prstGeom prst="ellipse">
            <a:avLst/>
          </a:prstGeom>
          <a:solidFill>
            <a:srgbClr val="D99894"/>
          </a:solidFill>
          <a:ln w="76200" cmpd="sng">
            <a:noFill/>
          </a:ln>
          <a:effectLst/>
        </p:spPr>
        <p:style>
          <a:lnRef idx="1">
            <a:schemeClr val="accent1"/>
          </a:lnRef>
          <a:fillRef idx="3">
            <a:schemeClr val="accent1"/>
          </a:fillRef>
          <a:effectRef idx="2">
            <a:schemeClr val="accent1"/>
          </a:effectRef>
          <a:fontRef idx="minor">
            <a:schemeClr val="lt1"/>
          </a:fontRef>
        </p:style>
        <p:txBody>
          <a:bodyPr lIns="91424" tIns="45712" rIns="91424" bIns="45712" rtlCol="0" anchor="ctr"/>
          <a:lstStyle/>
          <a:p>
            <a:pPr algn="ctr" defTabSz="914400"/>
            <a:r>
              <a:rPr lang="zh-CN" altLang="en-US" sz="4000" dirty="0">
                <a:solidFill>
                  <a:prstClr val="white"/>
                </a:solidFill>
                <a:cs typeface="+mn-ea"/>
                <a:sym typeface="+mn-lt"/>
              </a:rPr>
              <a:t>安全性</a:t>
            </a:r>
            <a:endParaRPr lang="en-US" sz="4000" dirty="0">
              <a:solidFill>
                <a:prstClr val="white"/>
              </a:solidFill>
              <a:cs typeface="+mn-ea"/>
              <a:sym typeface="+mn-lt"/>
            </a:endParaRPr>
          </a:p>
        </p:txBody>
      </p:sp>
      <p:sp>
        <p:nvSpPr>
          <p:cNvPr id="28" name="矩形 27"/>
          <p:cNvSpPr/>
          <p:nvPr/>
        </p:nvSpPr>
        <p:spPr>
          <a:xfrm>
            <a:off x="817408" y="4439431"/>
            <a:ext cx="4541856" cy="873894"/>
          </a:xfrm>
          <a:prstGeom prst="rect">
            <a:avLst/>
          </a:prstGeom>
        </p:spPr>
        <p:txBody>
          <a:bodyPr wrap="square">
            <a:spAutoFit/>
          </a:bodyPr>
          <a:lstStyle/>
          <a:p>
            <a:pPr marL="285750" lvl="0" indent="-285750" defTabSz="685800" fontAlgn="base">
              <a:lnSpc>
                <a:spcPct val="150000"/>
              </a:lnSpc>
              <a:spcBef>
                <a:spcPct val="0"/>
              </a:spcBef>
              <a:spcAft>
                <a:spcPct val="0"/>
              </a:spcAft>
              <a:buFont typeface="Arial" panose="020B0604020202020204" pitchFamily="34" charset="0"/>
              <a:buChar char="•"/>
              <a:defRPr/>
            </a:pPr>
            <a:r>
              <a:rPr lang="zh-CN" altLang="en-US" dirty="0">
                <a:solidFill>
                  <a:srgbClr val="1A526D"/>
                </a:solidFill>
                <a:cs typeface="+mn-ea"/>
                <a:sym typeface="+mn-lt"/>
              </a:rPr>
              <a:t>页面的点击率。</a:t>
            </a:r>
            <a:endParaRPr lang="en-US" altLang="zh-CN" dirty="0">
              <a:solidFill>
                <a:srgbClr val="1A526D"/>
              </a:solidFill>
              <a:cs typeface="+mn-ea"/>
              <a:sym typeface="+mn-lt"/>
            </a:endParaRPr>
          </a:p>
          <a:p>
            <a:pPr marL="285750" lvl="0" indent="-285750" defTabSz="685800" fontAlgn="base">
              <a:lnSpc>
                <a:spcPct val="150000"/>
              </a:lnSpc>
              <a:spcBef>
                <a:spcPct val="0"/>
              </a:spcBef>
              <a:spcAft>
                <a:spcPct val="0"/>
              </a:spcAft>
              <a:buFont typeface="Arial" panose="020B0604020202020204" pitchFamily="34" charset="0"/>
              <a:buChar char="•"/>
              <a:defRPr/>
            </a:pPr>
            <a:r>
              <a:rPr lang="zh-CN" altLang="en-US" dirty="0">
                <a:solidFill>
                  <a:srgbClr val="1A526D"/>
                </a:solidFill>
                <a:cs typeface="+mn-ea"/>
                <a:sym typeface="+mn-lt"/>
              </a:rPr>
              <a:t>用户完成每个功能所需要的平均时间。</a:t>
            </a:r>
            <a:endParaRPr lang="zh-CN" altLang="en-US" dirty="0">
              <a:solidFill>
                <a:srgbClr val="1A526D"/>
              </a:solidFill>
              <a:cs typeface="+mn-ea"/>
              <a:sym typeface="+mn-lt"/>
            </a:endParaRPr>
          </a:p>
        </p:txBody>
      </p:sp>
      <p:sp>
        <p:nvSpPr>
          <p:cNvPr id="29" name="文本框 28"/>
          <p:cNvSpPr txBox="1"/>
          <p:nvPr/>
        </p:nvSpPr>
        <p:spPr>
          <a:xfrm>
            <a:off x="5752725" y="4439431"/>
            <a:ext cx="5621867" cy="1704890"/>
          </a:xfrm>
          <a:prstGeom prst="rect">
            <a:avLst/>
          </a:prstGeom>
          <a:noFill/>
        </p:spPr>
        <p:txBody>
          <a:bodyPr wrap="square">
            <a:spAutoFit/>
          </a:bodyPr>
          <a:lstStyle/>
          <a:p>
            <a:pPr marL="285750" indent="-285750" defTabSz="685800" fontAlgn="base">
              <a:lnSpc>
                <a:spcPct val="150000"/>
              </a:lnSpc>
              <a:spcBef>
                <a:spcPct val="0"/>
              </a:spcBef>
              <a:spcAft>
                <a:spcPct val="0"/>
              </a:spcAft>
              <a:buFont typeface="Arial" panose="020B0604020202020204" pitchFamily="34" charset="0"/>
              <a:buChar char="•"/>
              <a:defRPr/>
            </a:pPr>
            <a:r>
              <a:rPr lang="zh-CN" altLang="zh-CN" dirty="0">
                <a:solidFill>
                  <a:srgbClr val="1A526D"/>
                </a:solidFill>
                <a:cs typeface="+mn-ea"/>
              </a:rPr>
              <a:t>对用户的个人信息、密码进行加密存储。</a:t>
            </a:r>
            <a:endParaRPr lang="zh-CN" altLang="zh-CN" dirty="0">
              <a:solidFill>
                <a:srgbClr val="1A526D"/>
              </a:solidFill>
              <a:cs typeface="+mn-ea"/>
            </a:endParaRPr>
          </a:p>
          <a:p>
            <a:pPr marL="342900" indent="-342900" defTabSz="685800" fontAlgn="base">
              <a:lnSpc>
                <a:spcPct val="150000"/>
              </a:lnSpc>
              <a:spcBef>
                <a:spcPct val="0"/>
              </a:spcBef>
              <a:spcAft>
                <a:spcPct val="0"/>
              </a:spcAft>
              <a:buFont typeface="Arial" panose="020B0604020202020204" pitchFamily="34" charset="0"/>
              <a:buChar char="•"/>
              <a:defRPr/>
            </a:pPr>
            <a:r>
              <a:rPr lang="zh-CN" altLang="zh-CN" dirty="0">
                <a:solidFill>
                  <a:srgbClr val="1A526D"/>
                </a:solidFill>
                <a:cs typeface="+mn-ea"/>
              </a:rPr>
              <a:t>对于用户上传的视频和课件，让用户选择是否可以开放下载，若用户不同意，则关闭下载权限。</a:t>
            </a:r>
            <a:endParaRPr lang="zh-CN" altLang="zh-CN" dirty="0">
              <a:solidFill>
                <a:srgbClr val="1A526D"/>
              </a:solidFill>
              <a:cs typeface="+mn-ea"/>
            </a:endParaRPr>
          </a:p>
          <a:p>
            <a:pPr marL="342900" indent="-342900" defTabSz="685800" fontAlgn="base">
              <a:lnSpc>
                <a:spcPct val="150000"/>
              </a:lnSpc>
              <a:spcBef>
                <a:spcPct val="0"/>
              </a:spcBef>
              <a:spcAft>
                <a:spcPct val="0"/>
              </a:spcAft>
              <a:buFont typeface="Arial" panose="020B0604020202020204" pitchFamily="34" charset="0"/>
              <a:buChar char="•"/>
              <a:defRPr/>
            </a:pPr>
            <a:r>
              <a:rPr lang="zh-CN" altLang="zh-CN" dirty="0">
                <a:solidFill>
                  <a:srgbClr val="1A526D"/>
                </a:solidFill>
                <a:cs typeface="+mn-ea"/>
              </a:rPr>
              <a:t>提供维权帮助，保障视频作者的创作权不受侵害。</a:t>
            </a:r>
            <a:endParaRPr lang="zh-CN" altLang="zh-CN" dirty="0">
              <a:solidFill>
                <a:srgbClr val="1A526D"/>
              </a:solidFill>
              <a:cs typeface="+mn-ea"/>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圆角 2"/>
          <p:cNvSpPr/>
          <p:nvPr/>
        </p:nvSpPr>
        <p:spPr>
          <a:xfrm>
            <a:off x="5304564" y="4292600"/>
            <a:ext cx="1582872" cy="467942"/>
          </a:xfrm>
          <a:prstGeom prst="roundRect">
            <a:avLst>
              <a:gd name="adj" fmla="val 50000"/>
            </a:avLst>
          </a:prstGeom>
          <a:solidFill>
            <a:srgbClr val="D998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cs typeface="+mn-ea"/>
                <a:sym typeface="+mn-lt"/>
              </a:rPr>
              <a:t>03</a:t>
            </a:r>
            <a:endParaRPr lang="zh-CN" altLang="en-US" sz="2800" dirty="0">
              <a:cs typeface="+mn-ea"/>
              <a:sym typeface="+mn-lt"/>
            </a:endParaRPr>
          </a:p>
        </p:txBody>
      </p:sp>
      <p:sp>
        <p:nvSpPr>
          <p:cNvPr id="5" name="文本框 4"/>
          <p:cNvSpPr txBox="1"/>
          <p:nvPr/>
        </p:nvSpPr>
        <p:spPr>
          <a:xfrm>
            <a:off x="3489960" y="2376859"/>
            <a:ext cx="5212080" cy="768350"/>
          </a:xfrm>
          <a:prstGeom prst="rect">
            <a:avLst/>
          </a:prstGeom>
          <a:noFill/>
        </p:spPr>
        <p:txBody>
          <a:bodyPr wrap="none" rtlCol="0">
            <a:spAutoFit/>
          </a:bodyPr>
          <a:lstStyle/>
          <a:p>
            <a:pPr algn="ctr"/>
            <a:r>
              <a:rPr lang="zh-CN" altLang="en-US" sz="4400" dirty="0">
                <a:solidFill>
                  <a:srgbClr val="1A526D"/>
                </a:solidFill>
                <a:cs typeface="+mn-ea"/>
                <a:sym typeface="+mn-lt"/>
              </a:rPr>
              <a:t>功能验收</a:t>
            </a:r>
            <a:r>
              <a:rPr lang="zh-CN" altLang="en-US" sz="4400" dirty="0">
                <a:solidFill>
                  <a:srgbClr val="1A526D"/>
                </a:solidFill>
                <a:cs typeface="+mn-ea"/>
                <a:sym typeface="+mn-lt"/>
              </a:rPr>
              <a:t>与界面</a:t>
            </a:r>
            <a:r>
              <a:rPr lang="zh-CN" altLang="en-US" sz="4400" dirty="0">
                <a:solidFill>
                  <a:srgbClr val="1A526D"/>
                </a:solidFill>
                <a:cs typeface="+mn-ea"/>
                <a:sym typeface="+mn-lt"/>
              </a:rPr>
              <a:t>验收</a:t>
            </a:r>
            <a:endParaRPr lang="zh-CN" altLang="en-US" sz="4400" dirty="0">
              <a:solidFill>
                <a:srgbClr val="1A526D"/>
              </a:solidFill>
              <a:cs typeface="+mn-ea"/>
              <a:sym typeface="+mn-lt"/>
            </a:endParaRPr>
          </a:p>
        </p:txBody>
      </p:sp>
      <p:cxnSp>
        <p:nvCxnSpPr>
          <p:cNvPr id="6" name="直接连接符 5"/>
          <p:cNvCxnSpPr/>
          <p:nvPr/>
        </p:nvCxnSpPr>
        <p:spPr>
          <a:xfrm>
            <a:off x="3945041" y="3295403"/>
            <a:ext cx="4301918" cy="0"/>
          </a:xfrm>
          <a:prstGeom prst="line">
            <a:avLst/>
          </a:prstGeom>
          <a:noFill/>
          <a:ln w="19050">
            <a:solidFill>
              <a:srgbClr val="1A526D"/>
            </a:solidFill>
          </a:ln>
        </p:spPr>
        <p:style>
          <a:lnRef idx="2">
            <a:schemeClr val="accent1">
              <a:shade val="50000"/>
            </a:schemeClr>
          </a:lnRef>
          <a:fillRef idx="1">
            <a:schemeClr val="accent1"/>
          </a:fillRef>
          <a:effectRef idx="0">
            <a:schemeClr val="accent1"/>
          </a:effectRef>
          <a:fontRef idx="minor">
            <a:schemeClr val="lt1"/>
          </a:fontRef>
        </p:style>
      </p:cxn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3651577" y="498475"/>
            <a:ext cx="4888865" cy="918544"/>
            <a:chOff x="3499177" y="498475"/>
            <a:chExt cx="4888865" cy="918544"/>
          </a:xfrm>
        </p:grpSpPr>
        <p:sp>
          <p:nvSpPr>
            <p:cNvPr id="15" name="文本框 14"/>
            <p:cNvSpPr txBox="1"/>
            <p:nvPr/>
          </p:nvSpPr>
          <p:spPr>
            <a:xfrm>
              <a:off x="3499177" y="498475"/>
              <a:ext cx="4888865" cy="768350"/>
            </a:xfrm>
            <a:prstGeom prst="rect">
              <a:avLst/>
            </a:prstGeom>
            <a:noFill/>
          </p:spPr>
          <p:txBody>
            <a:bodyPr wrap="none" rtlCol="0">
              <a:spAutoFit/>
            </a:bodyPr>
            <a:lstStyle/>
            <a:p>
              <a:pPr algn="ctr"/>
              <a:r>
                <a:rPr lang="zh-CN" altLang="en-US" sz="4400" spc="100" dirty="0">
                  <a:solidFill>
                    <a:srgbClr val="1A526D"/>
                  </a:solidFill>
                  <a:cs typeface="+mn-ea"/>
                  <a:sym typeface="+mn-lt"/>
                </a:rPr>
                <a:t>登录注册</a:t>
              </a:r>
              <a:r>
                <a:rPr lang="en-US" altLang="zh-CN" sz="4400" spc="100" dirty="0">
                  <a:solidFill>
                    <a:srgbClr val="1A526D"/>
                  </a:solidFill>
                  <a:cs typeface="+mn-ea"/>
                  <a:sym typeface="+mn-lt"/>
                </a:rPr>
                <a:t>·</a:t>
              </a:r>
              <a:r>
                <a:rPr lang="zh-CN" altLang="en-US" sz="4400" spc="100" dirty="0">
                  <a:solidFill>
                    <a:srgbClr val="1A526D"/>
                  </a:solidFill>
                  <a:cs typeface="+mn-ea"/>
                  <a:sym typeface="+mn-lt"/>
                </a:rPr>
                <a:t>功能</a:t>
              </a:r>
              <a:r>
                <a:rPr lang="zh-CN" altLang="en-US" sz="4400" spc="100" dirty="0">
                  <a:solidFill>
                    <a:srgbClr val="1A526D"/>
                  </a:solidFill>
                  <a:cs typeface="+mn-ea"/>
                  <a:sym typeface="+mn-lt"/>
                </a:rPr>
                <a:t>验收</a:t>
              </a:r>
              <a:endParaRPr lang="zh-CN" altLang="en-US" sz="4400" spc="100" dirty="0">
                <a:solidFill>
                  <a:srgbClr val="1A526D"/>
                </a:solidFill>
                <a:cs typeface="+mn-ea"/>
                <a:sym typeface="+mn-lt"/>
              </a:endParaRPr>
            </a:p>
          </p:txBody>
        </p:sp>
        <p:cxnSp>
          <p:nvCxnSpPr>
            <p:cNvPr id="16" name="直接连接符 15"/>
            <p:cNvCxnSpPr/>
            <p:nvPr/>
          </p:nvCxnSpPr>
          <p:spPr>
            <a:xfrm>
              <a:off x="3792641" y="1417019"/>
              <a:ext cx="4301918" cy="0"/>
            </a:xfrm>
            <a:prstGeom prst="line">
              <a:avLst/>
            </a:prstGeom>
            <a:noFill/>
            <a:ln w="19050">
              <a:solidFill>
                <a:srgbClr val="1A526D"/>
              </a:solidFill>
            </a:ln>
          </p:spPr>
          <p:style>
            <a:lnRef idx="2">
              <a:schemeClr val="accent1">
                <a:shade val="50000"/>
              </a:schemeClr>
            </a:lnRef>
            <a:fillRef idx="1">
              <a:schemeClr val="accent1"/>
            </a:fillRef>
            <a:effectRef idx="0">
              <a:schemeClr val="accent1"/>
            </a:effectRef>
            <a:fontRef idx="minor">
              <a:schemeClr val="lt1"/>
            </a:fontRef>
          </p:style>
        </p:cxnSp>
      </p:grpSp>
      <p:sp>
        <p:nvSpPr>
          <p:cNvPr id="2" name="文本框 1"/>
          <p:cNvSpPr txBox="1"/>
          <p:nvPr/>
        </p:nvSpPr>
        <p:spPr>
          <a:xfrm>
            <a:off x="6577330" y="1780540"/>
            <a:ext cx="3427730" cy="4799965"/>
          </a:xfrm>
          <a:prstGeom prst="rect">
            <a:avLst/>
          </a:prstGeom>
          <a:noFill/>
        </p:spPr>
        <p:txBody>
          <a:bodyPr wrap="square" rtlCol="0">
            <a:spAutoFit/>
          </a:bodyPr>
          <a:p>
            <a:pPr algn="l"/>
            <a:r>
              <a:rPr lang="zh-CN" altLang="en-US" b="1"/>
              <a:t>视频主页：</a:t>
            </a:r>
            <a:endParaRPr lang="zh-CN" altLang="en-US" b="1"/>
          </a:p>
          <a:p>
            <a:pPr algn="ctr"/>
            <a:endParaRPr lang="zh-CN" altLang="en-US" b="1"/>
          </a:p>
          <a:p>
            <a:pPr marL="285750" indent="-285750">
              <a:buFont typeface="Arial" panose="020B0604020202020204" pitchFamily="34" charset="0"/>
              <a:buChar char="•"/>
            </a:pPr>
            <a:r>
              <a:rPr lang="zh-CN" altLang="en-US"/>
              <a:t>轮播图广告推荐</a:t>
            </a:r>
            <a:endParaRPr lang="zh-CN" altLang="en-US"/>
          </a:p>
          <a:p>
            <a:pPr indent="0">
              <a:buFont typeface="Arial" panose="020B0604020202020204" pitchFamily="34" charset="0"/>
              <a:buNone/>
            </a:pPr>
            <a:endParaRPr lang="zh-CN" altLang="en-US"/>
          </a:p>
          <a:p>
            <a:pPr marL="285750" indent="-285750">
              <a:buFont typeface="Arial" panose="020B0604020202020204" pitchFamily="34" charset="0"/>
              <a:buChar char="•"/>
            </a:pPr>
            <a:r>
              <a:rPr lang="zh-CN" altLang="en-US"/>
              <a:t>登录后视频推荐</a:t>
            </a:r>
            <a:endParaRPr lang="zh-CN" altLang="en-US"/>
          </a:p>
          <a:p>
            <a:pPr indent="0">
              <a:buFont typeface="Arial" panose="020B0604020202020204" pitchFamily="34" charset="0"/>
              <a:buNone/>
            </a:pPr>
            <a:endParaRPr lang="zh-CN" altLang="en-US"/>
          </a:p>
          <a:p>
            <a:pPr marL="285750" indent="-285750">
              <a:buFont typeface="Arial" panose="020B0604020202020204" pitchFamily="34" charset="0"/>
              <a:buChar char="•"/>
            </a:pPr>
            <a:r>
              <a:rPr lang="zh-CN" altLang="en-US"/>
              <a:t>游客（未登录）视频推荐</a:t>
            </a:r>
            <a:endParaRPr lang="zh-CN" altLang="en-US"/>
          </a:p>
          <a:p>
            <a:pPr marL="285750" indent="-285750">
              <a:buFont typeface="Arial" panose="020B0604020202020204" pitchFamily="34" charset="0"/>
              <a:buChar char="•"/>
            </a:pPr>
            <a:endParaRPr lang="zh-CN" altLang="en-US"/>
          </a:p>
          <a:p>
            <a:pPr marL="285750" indent="-285750">
              <a:buFont typeface="Arial" panose="020B0604020202020204" pitchFamily="34" charset="0"/>
              <a:buChar char="•"/>
            </a:pPr>
            <a:r>
              <a:rPr lang="zh-CN" altLang="en-US"/>
              <a:t>视频基础内容展示（播放、标题、封面等）</a:t>
            </a:r>
            <a:endParaRPr lang="zh-CN" altLang="en-US"/>
          </a:p>
          <a:p>
            <a:pPr indent="0">
              <a:buFont typeface="Arial" panose="020B0604020202020204" pitchFamily="34" charset="0"/>
              <a:buNone/>
            </a:pPr>
            <a:endParaRPr lang="zh-CN" altLang="en-US"/>
          </a:p>
          <a:p>
            <a:pPr marL="285750" indent="-285750">
              <a:buFont typeface="Arial" panose="020B0604020202020204" pitchFamily="34" charset="0"/>
              <a:buChar char="•"/>
            </a:pPr>
            <a:r>
              <a:rPr lang="zh-CN" altLang="en-US"/>
              <a:t>按标签对视频内容分区并展示</a:t>
            </a:r>
            <a:endParaRPr lang="zh-CN" altLang="en-US"/>
          </a:p>
          <a:p>
            <a:pPr indent="0">
              <a:buFont typeface="Arial" panose="020B0604020202020204" pitchFamily="34" charset="0"/>
              <a:buNone/>
            </a:pPr>
            <a:endParaRPr lang="zh-CN" altLang="en-US"/>
          </a:p>
          <a:p>
            <a:pPr marL="285750" indent="-285750">
              <a:buFont typeface="Arial" panose="020B0604020202020204" pitchFamily="34" charset="0"/>
              <a:buChar char="•"/>
            </a:pPr>
            <a:r>
              <a:rPr lang="zh-CN" altLang="en-US"/>
              <a:t>各个分区排行榜展示</a:t>
            </a:r>
            <a:endParaRPr lang="zh-CN" altLang="en-US"/>
          </a:p>
          <a:p>
            <a:pPr indent="0">
              <a:buFont typeface="Arial" panose="020B0604020202020204" pitchFamily="34" charset="0"/>
              <a:buNone/>
            </a:pPr>
            <a:endParaRPr lang="zh-CN" altLang="en-US"/>
          </a:p>
          <a:p>
            <a:pPr marL="285750" indent="-285750">
              <a:buFont typeface="Arial" panose="020B0604020202020204" pitchFamily="34" charset="0"/>
              <a:buChar char="•"/>
            </a:pPr>
            <a:r>
              <a:rPr lang="zh-CN" altLang="en-US"/>
              <a:t>点击视频播放</a:t>
            </a:r>
            <a:endParaRPr lang="zh-CN" altLang="en-US"/>
          </a:p>
        </p:txBody>
      </p:sp>
      <p:sp>
        <p:nvSpPr>
          <p:cNvPr id="7" name="文本框 6"/>
          <p:cNvSpPr txBox="1"/>
          <p:nvPr/>
        </p:nvSpPr>
        <p:spPr>
          <a:xfrm>
            <a:off x="1698625" y="1780540"/>
            <a:ext cx="3427730" cy="4246245"/>
          </a:xfrm>
          <a:prstGeom prst="rect">
            <a:avLst/>
          </a:prstGeom>
          <a:noFill/>
        </p:spPr>
        <p:txBody>
          <a:bodyPr wrap="square" rtlCol="0">
            <a:spAutoFit/>
          </a:bodyPr>
          <a:p>
            <a:pPr algn="l"/>
            <a:r>
              <a:rPr lang="zh-CN" altLang="en-US"/>
              <a:t></a:t>
            </a:r>
            <a:r>
              <a:rPr lang="zh-CN" altLang="en-US" b="1"/>
              <a:t>导航栏：</a:t>
            </a:r>
            <a:endParaRPr lang="zh-CN" altLang="en-US"/>
          </a:p>
          <a:p>
            <a:pPr algn="ctr"/>
            <a:endParaRPr lang="zh-CN" altLang="en-US"/>
          </a:p>
          <a:p>
            <a:pPr marL="285750" indent="-285750">
              <a:buFont typeface="Arial" panose="020B0604020202020204" pitchFamily="34" charset="0"/>
              <a:buChar char="•"/>
            </a:pPr>
            <a:r>
              <a:rPr lang="zh-CN" altLang="en-US"/>
              <a:t>登录页面跳转</a:t>
            </a:r>
            <a:endParaRPr lang="zh-CN" altLang="en-US"/>
          </a:p>
          <a:p>
            <a:pPr marL="285750" indent="-285750">
              <a:buFont typeface="Arial" panose="020B0604020202020204" pitchFamily="34" charset="0"/>
              <a:buChar char="•"/>
            </a:pPr>
            <a:endParaRPr lang="zh-CN" altLang="en-US"/>
          </a:p>
          <a:p>
            <a:pPr marL="285750" indent="-285750">
              <a:buFont typeface="Arial" panose="020B0604020202020204" pitchFamily="34" charset="0"/>
              <a:buChar char="•"/>
            </a:pPr>
            <a:r>
              <a:rPr lang="zh-CN" altLang="en-US"/>
              <a:t>退出登录</a:t>
            </a:r>
            <a:endParaRPr lang="zh-CN" altLang="en-US"/>
          </a:p>
          <a:p>
            <a:pPr marL="285750" indent="-285750">
              <a:buFont typeface="Arial" panose="020B0604020202020204" pitchFamily="34" charset="0"/>
              <a:buChar char="•"/>
            </a:pPr>
            <a:endParaRPr lang="zh-CN" altLang="en-US"/>
          </a:p>
          <a:p>
            <a:pPr marL="285750" indent="-285750">
              <a:buFont typeface="Arial" panose="020B0604020202020204" pitchFamily="34" charset="0"/>
              <a:buChar char="•"/>
            </a:pPr>
            <a:r>
              <a:rPr lang="zh-CN" altLang="en-US"/>
              <a:t>基本个人信息展示（抽屉）</a:t>
            </a:r>
            <a:endParaRPr lang="zh-CN" altLang="en-US"/>
          </a:p>
          <a:p>
            <a:pPr marL="285750" indent="-285750">
              <a:buFont typeface="Arial" panose="020B0604020202020204" pitchFamily="34" charset="0"/>
              <a:buChar char="•"/>
            </a:pPr>
            <a:endParaRPr lang="zh-CN" altLang="en-US"/>
          </a:p>
          <a:p>
            <a:pPr marL="285750" indent="-285750">
              <a:buFont typeface="Arial" panose="020B0604020202020204" pitchFamily="34" charset="0"/>
              <a:buChar char="•"/>
            </a:pPr>
            <a:r>
              <a:rPr lang="zh-CN" altLang="en-US"/>
              <a:t>视频主页跳转</a:t>
            </a:r>
            <a:endParaRPr lang="zh-CN" altLang="en-US"/>
          </a:p>
          <a:p>
            <a:pPr marL="285750" indent="-285750">
              <a:buFont typeface="Arial" panose="020B0604020202020204" pitchFamily="34" charset="0"/>
              <a:buChar char="•"/>
            </a:pPr>
            <a:r>
              <a:rPr lang="zh-CN" altLang="en-US"/>
              <a:t>话题主页跳转</a:t>
            </a:r>
            <a:endParaRPr lang="zh-CN" altLang="en-US"/>
          </a:p>
          <a:p>
            <a:pPr marL="285750" indent="-285750">
              <a:buFont typeface="Arial" panose="020B0604020202020204" pitchFamily="34" charset="0"/>
              <a:buChar char="•"/>
            </a:pPr>
            <a:r>
              <a:rPr lang="zh-CN" altLang="en-US"/>
              <a:t>捐赠主页跳转</a:t>
            </a:r>
            <a:endParaRPr lang="zh-CN" altLang="en-US"/>
          </a:p>
          <a:p>
            <a:pPr marL="285750" indent="-285750">
              <a:buFont typeface="Arial" panose="020B0604020202020204" pitchFamily="34" charset="0"/>
              <a:buChar char="•"/>
            </a:pPr>
            <a:r>
              <a:rPr lang="zh-CN" altLang="en-US"/>
              <a:t>个人中心主页跳转</a:t>
            </a:r>
            <a:endParaRPr lang="zh-CN" altLang="en-US"/>
          </a:p>
          <a:p>
            <a:pPr indent="0">
              <a:buFont typeface="Arial" panose="020B0604020202020204" pitchFamily="34" charset="0"/>
              <a:buNone/>
            </a:pPr>
            <a:endParaRPr lang="zh-CN" altLang="en-US"/>
          </a:p>
          <a:p>
            <a:pPr marL="285750" indent="-285750">
              <a:buFont typeface="Arial" panose="020B0604020202020204" pitchFamily="34" charset="0"/>
              <a:buChar char="•"/>
            </a:pPr>
            <a:r>
              <a:rPr lang="zh-CN" altLang="en-US"/>
              <a:t>搜索栏提供搜索</a:t>
            </a:r>
            <a:endParaRPr lang="zh-CN" altLang="en-US"/>
          </a:p>
          <a:p>
            <a:pPr indent="0">
              <a:buFont typeface="Arial" panose="020B0604020202020204" pitchFamily="34" charset="0"/>
              <a:buNone/>
            </a:pPr>
            <a:endParaRPr lang="zh-CN" altLang="en-US"/>
          </a:p>
        </p:txBody>
      </p:sp>
      <p:cxnSp>
        <p:nvCxnSpPr>
          <p:cNvPr id="8" name="直接连接符 7"/>
          <p:cNvCxnSpPr/>
          <p:nvPr/>
        </p:nvCxnSpPr>
        <p:spPr>
          <a:xfrm>
            <a:off x="1602105" y="2479675"/>
            <a:ext cx="10160" cy="333756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6506845" y="2479675"/>
            <a:ext cx="14605" cy="396621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1" presetClass="entr" presetSubtype="0" fill="hold"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2" presetClass="entr" presetSubtype="8"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0-#ppt_w/2"/>
                                          </p:val>
                                        </p:tav>
                                        <p:tav tm="100000">
                                          <p:val>
                                            <p:strVal val="#ppt_x"/>
                                          </p:val>
                                        </p:tav>
                                      </p:tavLst>
                                    </p:anim>
                                    <p:anim calcmode="lin" valueType="num">
                                      <p:cBhvr additive="base">
                                        <p:cTn id="14" dur="500" fill="hold"/>
                                        <p:tgtEl>
                                          <p:spTgt spid="7"/>
                                        </p:tgtEl>
                                        <p:attrNameLst>
                                          <p:attrName>ppt_y</p:attrName>
                                        </p:attrNameLst>
                                      </p:cBhvr>
                                      <p:tavLst>
                                        <p:tav tm="0">
                                          <p:val>
                                            <p:strVal val="#ppt_y"/>
                                          </p:val>
                                        </p:tav>
                                        <p:tav tm="100000">
                                          <p:val>
                                            <p:strVal val="#ppt_y"/>
                                          </p:val>
                                        </p:tav>
                                      </p:tavLst>
                                    </p:anim>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7" grpId="0"/>
      <p:bldP spid="7" grpId="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3651580" y="498475"/>
            <a:ext cx="4888865" cy="918544"/>
            <a:chOff x="3499180" y="498475"/>
            <a:chExt cx="4888865" cy="918544"/>
          </a:xfrm>
        </p:grpSpPr>
        <p:sp>
          <p:nvSpPr>
            <p:cNvPr id="15" name="文本框 14"/>
            <p:cNvSpPr txBox="1"/>
            <p:nvPr/>
          </p:nvSpPr>
          <p:spPr>
            <a:xfrm>
              <a:off x="3499180" y="498475"/>
              <a:ext cx="4888865" cy="768350"/>
            </a:xfrm>
            <a:prstGeom prst="rect">
              <a:avLst/>
            </a:prstGeom>
            <a:noFill/>
          </p:spPr>
          <p:txBody>
            <a:bodyPr wrap="none" rtlCol="0">
              <a:spAutoFit/>
            </a:bodyPr>
            <a:lstStyle/>
            <a:p>
              <a:pPr algn="ctr"/>
              <a:r>
                <a:rPr lang="zh-CN" altLang="en-US" sz="4400" spc="100" dirty="0">
                  <a:solidFill>
                    <a:srgbClr val="1A526D"/>
                  </a:solidFill>
                  <a:cs typeface="+mn-ea"/>
                  <a:sym typeface="+mn-lt"/>
                </a:rPr>
                <a:t>登陆注册</a:t>
              </a:r>
              <a:r>
                <a:rPr lang="en-US" altLang="zh-CN" sz="4400" spc="100" dirty="0">
                  <a:solidFill>
                    <a:srgbClr val="1A526D"/>
                  </a:solidFill>
                  <a:cs typeface="+mn-ea"/>
                  <a:sym typeface="+mn-lt"/>
                </a:rPr>
                <a:t>·</a:t>
              </a:r>
              <a:r>
                <a:rPr lang="zh-CN" altLang="en-US" sz="4400" spc="100" dirty="0">
                  <a:solidFill>
                    <a:srgbClr val="1A526D"/>
                  </a:solidFill>
                  <a:cs typeface="+mn-ea"/>
                  <a:sym typeface="+mn-lt"/>
                </a:rPr>
                <a:t>界面验收</a:t>
              </a:r>
              <a:endParaRPr lang="zh-CN" altLang="en-US" sz="4400" spc="100" dirty="0">
                <a:solidFill>
                  <a:srgbClr val="1A526D"/>
                </a:solidFill>
                <a:cs typeface="+mn-ea"/>
                <a:sym typeface="+mn-lt"/>
              </a:endParaRPr>
            </a:p>
          </p:txBody>
        </p:sp>
        <p:cxnSp>
          <p:nvCxnSpPr>
            <p:cNvPr id="16" name="直接连接符 15"/>
            <p:cNvCxnSpPr/>
            <p:nvPr/>
          </p:nvCxnSpPr>
          <p:spPr>
            <a:xfrm>
              <a:off x="3792641" y="1417019"/>
              <a:ext cx="4301918" cy="0"/>
            </a:xfrm>
            <a:prstGeom prst="line">
              <a:avLst/>
            </a:prstGeom>
            <a:noFill/>
            <a:ln w="19050">
              <a:solidFill>
                <a:srgbClr val="1A526D"/>
              </a:solidFill>
            </a:ln>
          </p:spPr>
          <p:style>
            <a:lnRef idx="2">
              <a:schemeClr val="accent1">
                <a:shade val="50000"/>
              </a:schemeClr>
            </a:lnRef>
            <a:fillRef idx="1">
              <a:schemeClr val="accent1"/>
            </a:fillRef>
            <a:effectRef idx="0">
              <a:schemeClr val="accent1"/>
            </a:effectRef>
            <a:fontRef idx="minor">
              <a:schemeClr val="lt1"/>
            </a:fontRef>
          </p:style>
        </p:cxnSp>
      </p:grpSp>
      <p:sp>
        <p:nvSpPr>
          <p:cNvPr id="7" name="文本框 6"/>
          <p:cNvSpPr txBox="1"/>
          <p:nvPr/>
        </p:nvSpPr>
        <p:spPr>
          <a:xfrm>
            <a:off x="853440" y="1798955"/>
            <a:ext cx="4255770" cy="4799965"/>
          </a:xfrm>
          <a:prstGeom prst="rect">
            <a:avLst/>
          </a:prstGeom>
          <a:noFill/>
        </p:spPr>
        <p:txBody>
          <a:bodyPr wrap="square" rtlCol="0">
            <a:spAutoFit/>
          </a:bodyPr>
          <a:p>
            <a:pPr marL="285750" indent="-285750" algn="l">
              <a:buFont typeface="Arial" panose="020B0604020202020204" pitchFamily="34" charset="0"/>
              <a:buChar char="•"/>
            </a:pPr>
            <a:r>
              <a:rPr lang="zh-CN" altLang="en-US"/>
              <a:t></a:t>
            </a:r>
            <a:r>
              <a:rPr lang="zh-CN" altLang="en-US" b="1"/>
              <a:t></a:t>
            </a:r>
            <a:r>
              <a:rPr lang="zh-CN" altLang="en-US"/>
              <a:t>未注册用户进入登陆界面并点击注册直接跳转到注册页面</a:t>
            </a:r>
            <a:endParaRPr lang="zh-CN" altLang="en-US"/>
          </a:p>
          <a:p>
            <a:pPr marL="285750" indent="-285750" algn="l">
              <a:buFont typeface="Arial" panose="020B0604020202020204" pitchFamily="34" charset="0"/>
              <a:buChar char="•"/>
            </a:pPr>
            <a:r>
              <a:rPr lang="zh-CN" altLang="en-US"/>
              <a:t>密码错误提示密码错误并且删除当前输入密码</a:t>
            </a:r>
            <a:endParaRPr lang="zh-CN" altLang="en-US"/>
          </a:p>
          <a:p>
            <a:pPr marL="285750" indent="-285750" algn="l">
              <a:buFont typeface="Arial" panose="020B0604020202020204" pitchFamily="34" charset="0"/>
              <a:buChar char="•"/>
            </a:pPr>
            <a:r>
              <a:rPr lang="zh-CN" altLang="en-US"/>
              <a:t>点击发送验证码提示发送成功并且 1 分钟之内不能再次发送</a:t>
            </a:r>
            <a:endParaRPr lang="zh-CN" altLang="en-US"/>
          </a:p>
          <a:p>
            <a:pPr marL="285750" indent="-285750" algn="l">
              <a:buFont typeface="Arial" panose="020B0604020202020204" pitchFamily="34" charset="0"/>
              <a:buChar char="•"/>
            </a:pPr>
            <a:r>
              <a:rPr lang="zh-CN" altLang="en-US"/>
              <a:t>输入密码时使用暗文自动隐藏字符用 * 代替输入字符</a:t>
            </a:r>
            <a:endParaRPr lang="zh-CN" altLang="en-US"/>
          </a:p>
          <a:p>
            <a:pPr marL="285750" indent="-285750" algn="l">
              <a:buFont typeface="Arial" panose="020B0604020202020204" pitchFamily="34" charset="0"/>
              <a:buChar char="•"/>
            </a:pPr>
            <a:r>
              <a:rPr lang="zh-CN" altLang="en-US"/>
              <a:t>注册输入的两次密码如果两次密码不同，需要提示两次密码输入不同</a:t>
            </a:r>
            <a:endParaRPr lang="zh-CN" altLang="en-US"/>
          </a:p>
          <a:p>
            <a:pPr marL="285750" indent="-285750" algn="l">
              <a:buFont typeface="Arial" panose="020B0604020202020204" pitchFamily="34" charset="0"/>
              <a:buChar char="•"/>
            </a:pPr>
            <a:r>
              <a:rPr lang="zh-CN" altLang="en-US"/>
              <a:t>注册成功后自动跳转到登录界面</a:t>
            </a:r>
            <a:endParaRPr lang="zh-CN" altLang="en-US"/>
          </a:p>
          <a:p>
            <a:pPr marL="285750" indent="-285750" algn="l">
              <a:buFont typeface="Arial" panose="020B0604020202020204" pitchFamily="34" charset="0"/>
              <a:buChar char="•"/>
            </a:pPr>
            <a:r>
              <a:rPr lang="zh-CN" altLang="en-US"/>
              <a:t>记住密码可在一段时间内实现免密登录。</a:t>
            </a:r>
            <a:endParaRPr lang="zh-CN" altLang="en-US"/>
          </a:p>
          <a:p>
            <a:pPr marL="285750" indent="-285750" algn="l">
              <a:buFont typeface="Arial" panose="020B0604020202020204" pitchFamily="34" charset="0"/>
              <a:buChar char="•"/>
            </a:pPr>
            <a:r>
              <a:rPr lang="zh-CN" altLang="en-US"/>
              <a:t>点击忘记密码可进入修改密码界面，进行相应的邮箱验证等过程才能进行修改密码，修改密码，成功后可跳转到登陆页面</a:t>
            </a:r>
            <a:endParaRPr lang="zh-CN" altLang="en-US"/>
          </a:p>
        </p:txBody>
      </p:sp>
      <p:cxnSp>
        <p:nvCxnSpPr>
          <p:cNvPr id="8" name="直接连接符 7"/>
          <p:cNvCxnSpPr/>
          <p:nvPr/>
        </p:nvCxnSpPr>
        <p:spPr>
          <a:xfrm>
            <a:off x="746760" y="1930400"/>
            <a:ext cx="7620" cy="4556125"/>
          </a:xfrm>
          <a:prstGeom prst="line">
            <a:avLst/>
          </a:prstGeom>
        </p:spPr>
        <p:style>
          <a:lnRef idx="1">
            <a:schemeClr val="accent1"/>
          </a:lnRef>
          <a:fillRef idx="0">
            <a:schemeClr val="accent1"/>
          </a:fillRef>
          <a:effectRef idx="0">
            <a:schemeClr val="accent1"/>
          </a:effectRef>
          <a:fontRef idx="minor">
            <a:schemeClr val="tx1"/>
          </a:fontRef>
        </p:style>
      </p:cxnSp>
      <p:pic>
        <p:nvPicPr>
          <p:cNvPr id="3" name="图片 2" descr="QQ截图20210416175146"/>
          <p:cNvPicPr>
            <a:picLocks noChangeAspect="1"/>
          </p:cNvPicPr>
          <p:nvPr/>
        </p:nvPicPr>
        <p:blipFill>
          <a:blip r:embed="rId1"/>
          <a:stretch>
            <a:fillRect/>
          </a:stretch>
        </p:blipFill>
        <p:spPr>
          <a:xfrm>
            <a:off x="5109210" y="1866265"/>
            <a:ext cx="6831330" cy="374523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2" presetClass="entr" presetSubtype="8"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anim calcmode="lin" valueType="num">
                                      <p:cBhvr additive="base">
                                        <p:cTn id="9" dur="500" fill="hold"/>
                                        <p:tgtEl>
                                          <p:spTgt spid="7"/>
                                        </p:tgtEl>
                                        <p:attrNameLst>
                                          <p:attrName>ppt_x</p:attrName>
                                        </p:attrNameLst>
                                      </p:cBhvr>
                                      <p:tavLst>
                                        <p:tav tm="0">
                                          <p:val>
                                            <p:strVal val="0-#ppt_w/2"/>
                                          </p:val>
                                        </p:tav>
                                        <p:tav tm="100000">
                                          <p:val>
                                            <p:strVal val="#ppt_x"/>
                                          </p:val>
                                        </p:tav>
                                      </p:tavLst>
                                    </p:anim>
                                    <p:anim calcmode="lin" valueType="num">
                                      <p:cBhvr additive="base">
                                        <p:cTn id="10" dur="500" fill="hold"/>
                                        <p:tgtEl>
                                          <p:spTgt spid="7"/>
                                        </p:tgtEl>
                                        <p:attrNameLst>
                                          <p:attrName>ppt_y</p:attrName>
                                        </p:attrNameLst>
                                      </p:cBhvr>
                                      <p:tavLst>
                                        <p:tav tm="0">
                                          <p:val>
                                            <p:strVal val="#ppt_y"/>
                                          </p:val>
                                        </p:tav>
                                        <p:tav tm="100000">
                                          <p:val>
                                            <p:strVal val="#ppt_y"/>
                                          </p:val>
                                        </p:tav>
                                      </p:tavLst>
                                    </p:anim>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2" presetClass="entr" presetSubtype="2" fill="hold"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500" fill="hold"/>
                                        <p:tgtEl>
                                          <p:spTgt spid="3"/>
                                        </p:tgtEl>
                                        <p:attrNameLst>
                                          <p:attrName>ppt_x</p:attrName>
                                        </p:attrNameLst>
                                      </p:cBhvr>
                                      <p:tavLst>
                                        <p:tav tm="0">
                                          <p:val>
                                            <p:strVal val="1+#ppt_w/2"/>
                                          </p:val>
                                        </p:tav>
                                        <p:tav tm="100000">
                                          <p:val>
                                            <p:strVal val="#ppt_x"/>
                                          </p:val>
                                        </p:tav>
                                      </p:tavLst>
                                    </p:anim>
                                    <p:anim calcmode="lin" valueType="num">
                                      <p:cBhvr additive="base">
                                        <p:cTn id="16" dur="500" fill="hold"/>
                                        <p:tgtEl>
                                          <p:spTgt spid="3"/>
                                        </p:tgtEl>
                                        <p:attrNameLst>
                                          <p:attrName>ppt_y</p:attrName>
                                        </p:attrNameLst>
                                      </p:cBhvr>
                                      <p:tavLst>
                                        <p:tav tm="0">
                                          <p:val>
                                            <p:strVal val="#ppt_y"/>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2794326" y="498475"/>
            <a:ext cx="6603365" cy="918544"/>
            <a:chOff x="2641926" y="498475"/>
            <a:chExt cx="6603365" cy="918544"/>
          </a:xfrm>
        </p:grpSpPr>
        <p:sp>
          <p:nvSpPr>
            <p:cNvPr id="15" name="文本框 14"/>
            <p:cNvSpPr txBox="1"/>
            <p:nvPr/>
          </p:nvSpPr>
          <p:spPr>
            <a:xfrm>
              <a:off x="2641926" y="498475"/>
              <a:ext cx="6603365" cy="768350"/>
            </a:xfrm>
            <a:prstGeom prst="rect">
              <a:avLst/>
            </a:prstGeom>
            <a:noFill/>
          </p:spPr>
          <p:txBody>
            <a:bodyPr wrap="none" rtlCol="0">
              <a:spAutoFit/>
            </a:bodyPr>
            <a:lstStyle/>
            <a:p>
              <a:pPr algn="ctr"/>
              <a:r>
                <a:rPr lang="zh-CN" altLang="en-US" sz="4400" spc="100" dirty="0">
                  <a:solidFill>
                    <a:srgbClr val="1A526D"/>
                  </a:solidFill>
                  <a:cs typeface="+mn-ea"/>
                  <a:sym typeface="+mn-lt"/>
                </a:rPr>
                <a:t>视频区（主页）</a:t>
              </a:r>
              <a:r>
                <a:rPr lang="en-US" altLang="zh-CN" sz="4400" spc="100" dirty="0">
                  <a:solidFill>
                    <a:srgbClr val="1A526D"/>
                  </a:solidFill>
                  <a:cs typeface="+mn-ea"/>
                  <a:sym typeface="+mn-lt"/>
                </a:rPr>
                <a:t>·</a:t>
              </a:r>
              <a:r>
                <a:rPr lang="zh-CN" altLang="en-US" sz="4400" spc="100" dirty="0">
                  <a:solidFill>
                    <a:srgbClr val="1A526D"/>
                  </a:solidFill>
                  <a:cs typeface="+mn-ea"/>
                  <a:sym typeface="+mn-lt"/>
                </a:rPr>
                <a:t>功能</a:t>
              </a:r>
              <a:r>
                <a:rPr lang="zh-CN" altLang="en-US" sz="4400" spc="100" dirty="0">
                  <a:solidFill>
                    <a:srgbClr val="1A526D"/>
                  </a:solidFill>
                  <a:cs typeface="+mn-ea"/>
                  <a:sym typeface="+mn-lt"/>
                </a:rPr>
                <a:t>验收</a:t>
              </a:r>
              <a:endParaRPr lang="zh-CN" altLang="en-US" sz="4400" spc="100" dirty="0">
                <a:solidFill>
                  <a:srgbClr val="1A526D"/>
                </a:solidFill>
                <a:cs typeface="+mn-ea"/>
                <a:sym typeface="+mn-lt"/>
              </a:endParaRPr>
            </a:p>
          </p:txBody>
        </p:sp>
        <p:cxnSp>
          <p:nvCxnSpPr>
            <p:cNvPr id="16" name="直接连接符 15"/>
            <p:cNvCxnSpPr/>
            <p:nvPr/>
          </p:nvCxnSpPr>
          <p:spPr>
            <a:xfrm>
              <a:off x="3792641" y="1417019"/>
              <a:ext cx="4301918" cy="0"/>
            </a:xfrm>
            <a:prstGeom prst="line">
              <a:avLst/>
            </a:prstGeom>
            <a:noFill/>
            <a:ln w="19050">
              <a:solidFill>
                <a:srgbClr val="1A526D"/>
              </a:solidFill>
            </a:ln>
          </p:spPr>
          <p:style>
            <a:lnRef idx="2">
              <a:schemeClr val="accent1">
                <a:shade val="50000"/>
              </a:schemeClr>
            </a:lnRef>
            <a:fillRef idx="1">
              <a:schemeClr val="accent1"/>
            </a:fillRef>
            <a:effectRef idx="0">
              <a:schemeClr val="accent1"/>
            </a:effectRef>
            <a:fontRef idx="minor">
              <a:schemeClr val="lt1"/>
            </a:fontRef>
          </p:style>
        </p:cxnSp>
      </p:grpSp>
      <p:sp>
        <p:nvSpPr>
          <p:cNvPr id="2" name="文本框 1"/>
          <p:cNvSpPr txBox="1"/>
          <p:nvPr/>
        </p:nvSpPr>
        <p:spPr>
          <a:xfrm>
            <a:off x="6577330" y="1780540"/>
            <a:ext cx="3427730" cy="4799965"/>
          </a:xfrm>
          <a:prstGeom prst="rect">
            <a:avLst/>
          </a:prstGeom>
          <a:noFill/>
        </p:spPr>
        <p:txBody>
          <a:bodyPr wrap="square" rtlCol="0">
            <a:spAutoFit/>
          </a:bodyPr>
          <a:p>
            <a:pPr algn="l"/>
            <a:r>
              <a:rPr lang="zh-CN" altLang="en-US" b="1"/>
              <a:t>视频主页：</a:t>
            </a:r>
            <a:endParaRPr lang="zh-CN" altLang="en-US" b="1"/>
          </a:p>
          <a:p>
            <a:pPr algn="ctr"/>
            <a:endParaRPr lang="zh-CN" altLang="en-US" b="1"/>
          </a:p>
          <a:p>
            <a:pPr marL="285750" indent="-285750">
              <a:buFont typeface="Arial" panose="020B0604020202020204" pitchFamily="34" charset="0"/>
              <a:buChar char="•"/>
            </a:pPr>
            <a:r>
              <a:rPr lang="zh-CN" altLang="en-US"/>
              <a:t>轮播图广告推荐</a:t>
            </a:r>
            <a:endParaRPr lang="zh-CN" altLang="en-US"/>
          </a:p>
          <a:p>
            <a:pPr indent="0">
              <a:buFont typeface="Arial" panose="020B0604020202020204" pitchFamily="34" charset="0"/>
              <a:buNone/>
            </a:pPr>
            <a:endParaRPr lang="zh-CN" altLang="en-US"/>
          </a:p>
          <a:p>
            <a:pPr marL="285750" indent="-285750">
              <a:buFont typeface="Arial" panose="020B0604020202020204" pitchFamily="34" charset="0"/>
              <a:buChar char="•"/>
            </a:pPr>
            <a:r>
              <a:rPr lang="zh-CN" altLang="en-US"/>
              <a:t>登录后视频推荐</a:t>
            </a:r>
            <a:endParaRPr lang="zh-CN" altLang="en-US"/>
          </a:p>
          <a:p>
            <a:pPr indent="0">
              <a:buFont typeface="Arial" panose="020B0604020202020204" pitchFamily="34" charset="0"/>
              <a:buNone/>
            </a:pPr>
            <a:endParaRPr lang="zh-CN" altLang="en-US"/>
          </a:p>
          <a:p>
            <a:pPr marL="285750" indent="-285750">
              <a:buFont typeface="Arial" panose="020B0604020202020204" pitchFamily="34" charset="0"/>
              <a:buChar char="•"/>
            </a:pPr>
            <a:r>
              <a:rPr lang="zh-CN" altLang="en-US"/>
              <a:t>游客（未登录）视频推荐</a:t>
            </a:r>
            <a:endParaRPr lang="zh-CN" altLang="en-US"/>
          </a:p>
          <a:p>
            <a:pPr marL="285750" indent="-285750">
              <a:buFont typeface="Arial" panose="020B0604020202020204" pitchFamily="34" charset="0"/>
              <a:buChar char="•"/>
            </a:pPr>
            <a:endParaRPr lang="zh-CN" altLang="en-US"/>
          </a:p>
          <a:p>
            <a:pPr marL="285750" indent="-285750">
              <a:buFont typeface="Arial" panose="020B0604020202020204" pitchFamily="34" charset="0"/>
              <a:buChar char="•"/>
            </a:pPr>
            <a:r>
              <a:rPr lang="zh-CN" altLang="en-US"/>
              <a:t>视频基础内容展示（播放、标题、封面等）</a:t>
            </a:r>
            <a:endParaRPr lang="zh-CN" altLang="en-US"/>
          </a:p>
          <a:p>
            <a:pPr indent="0">
              <a:buFont typeface="Arial" panose="020B0604020202020204" pitchFamily="34" charset="0"/>
              <a:buNone/>
            </a:pPr>
            <a:endParaRPr lang="zh-CN" altLang="en-US"/>
          </a:p>
          <a:p>
            <a:pPr marL="285750" indent="-285750">
              <a:buFont typeface="Arial" panose="020B0604020202020204" pitchFamily="34" charset="0"/>
              <a:buChar char="•"/>
            </a:pPr>
            <a:r>
              <a:rPr lang="zh-CN" altLang="en-US"/>
              <a:t>按标签对视频内容分区并展示</a:t>
            </a:r>
            <a:endParaRPr lang="zh-CN" altLang="en-US"/>
          </a:p>
          <a:p>
            <a:pPr indent="0">
              <a:buFont typeface="Arial" panose="020B0604020202020204" pitchFamily="34" charset="0"/>
              <a:buNone/>
            </a:pPr>
            <a:endParaRPr lang="zh-CN" altLang="en-US"/>
          </a:p>
          <a:p>
            <a:pPr marL="285750" indent="-285750">
              <a:buFont typeface="Arial" panose="020B0604020202020204" pitchFamily="34" charset="0"/>
              <a:buChar char="•"/>
            </a:pPr>
            <a:r>
              <a:rPr lang="zh-CN" altLang="en-US"/>
              <a:t>各个分区排行榜展示</a:t>
            </a:r>
            <a:endParaRPr lang="zh-CN" altLang="en-US"/>
          </a:p>
          <a:p>
            <a:pPr indent="0">
              <a:buFont typeface="Arial" panose="020B0604020202020204" pitchFamily="34" charset="0"/>
              <a:buNone/>
            </a:pPr>
            <a:endParaRPr lang="zh-CN" altLang="en-US"/>
          </a:p>
          <a:p>
            <a:pPr marL="285750" indent="-285750">
              <a:buFont typeface="Arial" panose="020B0604020202020204" pitchFamily="34" charset="0"/>
              <a:buChar char="•"/>
            </a:pPr>
            <a:r>
              <a:rPr lang="zh-CN" altLang="en-US"/>
              <a:t>点击视频播放</a:t>
            </a:r>
            <a:endParaRPr lang="zh-CN" altLang="en-US"/>
          </a:p>
        </p:txBody>
      </p:sp>
      <p:sp>
        <p:nvSpPr>
          <p:cNvPr id="7" name="文本框 6"/>
          <p:cNvSpPr txBox="1"/>
          <p:nvPr/>
        </p:nvSpPr>
        <p:spPr>
          <a:xfrm>
            <a:off x="1698625" y="1780540"/>
            <a:ext cx="3427730" cy="4246245"/>
          </a:xfrm>
          <a:prstGeom prst="rect">
            <a:avLst/>
          </a:prstGeom>
          <a:noFill/>
        </p:spPr>
        <p:txBody>
          <a:bodyPr wrap="square" rtlCol="0">
            <a:spAutoFit/>
          </a:bodyPr>
          <a:p>
            <a:pPr algn="l"/>
            <a:r>
              <a:rPr lang="zh-CN" altLang="en-US"/>
              <a:t></a:t>
            </a:r>
            <a:r>
              <a:rPr lang="zh-CN" altLang="en-US" b="1"/>
              <a:t>导航栏：</a:t>
            </a:r>
            <a:endParaRPr lang="zh-CN" altLang="en-US"/>
          </a:p>
          <a:p>
            <a:pPr algn="ctr"/>
            <a:endParaRPr lang="zh-CN" altLang="en-US"/>
          </a:p>
          <a:p>
            <a:pPr marL="285750" indent="-285750">
              <a:buFont typeface="Arial" panose="020B0604020202020204" pitchFamily="34" charset="0"/>
              <a:buChar char="•"/>
            </a:pPr>
            <a:r>
              <a:rPr lang="zh-CN" altLang="en-US"/>
              <a:t>登录页面跳转</a:t>
            </a:r>
            <a:endParaRPr lang="zh-CN" altLang="en-US"/>
          </a:p>
          <a:p>
            <a:pPr marL="285750" indent="-285750">
              <a:buFont typeface="Arial" panose="020B0604020202020204" pitchFamily="34" charset="0"/>
              <a:buChar char="•"/>
            </a:pPr>
            <a:endParaRPr lang="zh-CN" altLang="en-US"/>
          </a:p>
          <a:p>
            <a:pPr marL="285750" indent="-285750">
              <a:buFont typeface="Arial" panose="020B0604020202020204" pitchFamily="34" charset="0"/>
              <a:buChar char="•"/>
            </a:pPr>
            <a:r>
              <a:rPr lang="zh-CN" altLang="en-US"/>
              <a:t>退出登录</a:t>
            </a:r>
            <a:endParaRPr lang="zh-CN" altLang="en-US"/>
          </a:p>
          <a:p>
            <a:pPr marL="285750" indent="-285750">
              <a:buFont typeface="Arial" panose="020B0604020202020204" pitchFamily="34" charset="0"/>
              <a:buChar char="•"/>
            </a:pPr>
            <a:endParaRPr lang="zh-CN" altLang="en-US"/>
          </a:p>
          <a:p>
            <a:pPr marL="285750" indent="-285750">
              <a:buFont typeface="Arial" panose="020B0604020202020204" pitchFamily="34" charset="0"/>
              <a:buChar char="•"/>
            </a:pPr>
            <a:r>
              <a:rPr lang="zh-CN" altLang="en-US"/>
              <a:t>基本个人信息展示（抽屉）</a:t>
            </a:r>
            <a:endParaRPr lang="zh-CN" altLang="en-US"/>
          </a:p>
          <a:p>
            <a:pPr marL="285750" indent="-285750">
              <a:buFont typeface="Arial" panose="020B0604020202020204" pitchFamily="34" charset="0"/>
              <a:buChar char="•"/>
            </a:pPr>
            <a:endParaRPr lang="zh-CN" altLang="en-US"/>
          </a:p>
          <a:p>
            <a:pPr marL="285750" indent="-285750">
              <a:buFont typeface="Arial" panose="020B0604020202020204" pitchFamily="34" charset="0"/>
              <a:buChar char="•"/>
            </a:pPr>
            <a:r>
              <a:rPr lang="zh-CN" altLang="en-US"/>
              <a:t>视频主页跳转</a:t>
            </a:r>
            <a:endParaRPr lang="zh-CN" altLang="en-US"/>
          </a:p>
          <a:p>
            <a:pPr marL="285750" indent="-285750">
              <a:buFont typeface="Arial" panose="020B0604020202020204" pitchFamily="34" charset="0"/>
              <a:buChar char="•"/>
            </a:pPr>
            <a:r>
              <a:rPr lang="zh-CN" altLang="en-US"/>
              <a:t>话题主页跳转</a:t>
            </a:r>
            <a:endParaRPr lang="zh-CN" altLang="en-US"/>
          </a:p>
          <a:p>
            <a:pPr marL="285750" indent="-285750">
              <a:buFont typeface="Arial" panose="020B0604020202020204" pitchFamily="34" charset="0"/>
              <a:buChar char="•"/>
            </a:pPr>
            <a:r>
              <a:rPr lang="zh-CN" altLang="en-US"/>
              <a:t>捐赠主页跳转</a:t>
            </a:r>
            <a:endParaRPr lang="zh-CN" altLang="en-US"/>
          </a:p>
          <a:p>
            <a:pPr marL="285750" indent="-285750">
              <a:buFont typeface="Arial" panose="020B0604020202020204" pitchFamily="34" charset="0"/>
              <a:buChar char="•"/>
            </a:pPr>
            <a:r>
              <a:rPr lang="zh-CN" altLang="en-US"/>
              <a:t>个人中心主页跳转</a:t>
            </a:r>
            <a:endParaRPr lang="zh-CN" altLang="en-US"/>
          </a:p>
          <a:p>
            <a:pPr indent="0">
              <a:buFont typeface="Arial" panose="020B0604020202020204" pitchFamily="34" charset="0"/>
              <a:buNone/>
            </a:pPr>
            <a:endParaRPr lang="zh-CN" altLang="en-US"/>
          </a:p>
          <a:p>
            <a:pPr marL="285750" indent="-285750">
              <a:buFont typeface="Arial" panose="020B0604020202020204" pitchFamily="34" charset="0"/>
              <a:buChar char="•"/>
            </a:pPr>
            <a:r>
              <a:rPr lang="zh-CN" altLang="en-US"/>
              <a:t>搜索栏提供搜索</a:t>
            </a:r>
            <a:endParaRPr lang="zh-CN" altLang="en-US"/>
          </a:p>
          <a:p>
            <a:pPr indent="0">
              <a:buFont typeface="Arial" panose="020B0604020202020204" pitchFamily="34" charset="0"/>
              <a:buNone/>
            </a:pPr>
            <a:endParaRPr lang="zh-CN" altLang="en-US"/>
          </a:p>
        </p:txBody>
      </p:sp>
      <p:cxnSp>
        <p:nvCxnSpPr>
          <p:cNvPr id="8" name="直接连接符 7"/>
          <p:cNvCxnSpPr/>
          <p:nvPr/>
        </p:nvCxnSpPr>
        <p:spPr>
          <a:xfrm>
            <a:off x="1602105" y="2479675"/>
            <a:ext cx="10160" cy="333756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6506845" y="2479675"/>
            <a:ext cx="14605" cy="396621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1" presetClass="entr" presetSubtype="0" fill="hold"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2" presetClass="entr" presetSubtype="8"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0-#ppt_w/2"/>
                                          </p:val>
                                        </p:tav>
                                        <p:tav tm="100000">
                                          <p:val>
                                            <p:strVal val="#ppt_x"/>
                                          </p:val>
                                        </p:tav>
                                      </p:tavLst>
                                    </p:anim>
                                    <p:anim calcmode="lin" valueType="num">
                                      <p:cBhvr additive="base">
                                        <p:cTn id="14" dur="500" fill="hold"/>
                                        <p:tgtEl>
                                          <p:spTgt spid="7"/>
                                        </p:tgtEl>
                                        <p:attrNameLst>
                                          <p:attrName>ppt_y</p:attrName>
                                        </p:attrNameLst>
                                      </p:cBhvr>
                                      <p:tavLst>
                                        <p:tav tm="0">
                                          <p:val>
                                            <p:strVal val="#ppt_y"/>
                                          </p:val>
                                        </p:tav>
                                        <p:tav tm="100000">
                                          <p:val>
                                            <p:strVal val="#ppt_y"/>
                                          </p:val>
                                        </p:tav>
                                      </p:tavLst>
                                    </p:anim>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7" grpId="0"/>
      <p:bldP spid="7" grpId="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6096000" y="1219200"/>
            <a:ext cx="4965700" cy="698500"/>
            <a:chOff x="6362700" y="1949450"/>
            <a:chExt cx="4965700" cy="698500"/>
          </a:xfrm>
        </p:grpSpPr>
        <p:sp>
          <p:nvSpPr>
            <p:cNvPr id="2" name="矩形: 圆角 1"/>
            <p:cNvSpPr/>
            <p:nvPr/>
          </p:nvSpPr>
          <p:spPr>
            <a:xfrm>
              <a:off x="6362700" y="1949450"/>
              <a:ext cx="1104900" cy="698500"/>
            </a:xfrm>
            <a:prstGeom prst="roundRect">
              <a:avLst>
                <a:gd name="adj" fmla="val 50000"/>
              </a:avLst>
            </a:prstGeom>
            <a:solidFill>
              <a:srgbClr val="D998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a:cs typeface="+mn-ea"/>
                  <a:sym typeface="+mn-lt"/>
                </a:rPr>
                <a:t>01</a:t>
              </a:r>
              <a:endParaRPr lang="zh-CN" altLang="en-US" sz="3600" dirty="0">
                <a:cs typeface="+mn-ea"/>
                <a:sym typeface="+mn-lt"/>
              </a:endParaRPr>
            </a:p>
          </p:txBody>
        </p:sp>
        <p:sp>
          <p:nvSpPr>
            <p:cNvPr id="4" name="矩形: 圆角 3"/>
            <p:cNvSpPr/>
            <p:nvPr/>
          </p:nvSpPr>
          <p:spPr>
            <a:xfrm>
              <a:off x="7607300" y="1949450"/>
              <a:ext cx="3721100" cy="698500"/>
            </a:xfrm>
            <a:prstGeom prst="roundRect">
              <a:avLst>
                <a:gd name="adj" fmla="val 50000"/>
              </a:avLst>
            </a:prstGeom>
            <a:noFill/>
            <a:ln w="19050">
              <a:solidFill>
                <a:srgbClr val="D998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solidFill>
                    <a:srgbClr val="1A526D"/>
                  </a:solidFill>
                  <a:cs typeface="+mn-ea"/>
                  <a:sym typeface="+mn-lt"/>
                </a:rPr>
                <a:t>总体描述</a:t>
              </a:r>
              <a:endParaRPr lang="zh-CN" altLang="en-US" sz="2800" dirty="0">
                <a:solidFill>
                  <a:srgbClr val="1A526D"/>
                </a:solidFill>
                <a:cs typeface="+mn-ea"/>
                <a:sym typeface="+mn-lt"/>
              </a:endParaRPr>
            </a:p>
          </p:txBody>
        </p:sp>
      </p:grpSp>
      <p:grpSp>
        <p:nvGrpSpPr>
          <p:cNvPr id="6" name="组合 5"/>
          <p:cNvGrpSpPr/>
          <p:nvPr/>
        </p:nvGrpSpPr>
        <p:grpSpPr>
          <a:xfrm>
            <a:off x="6096000" y="2459567"/>
            <a:ext cx="4965700" cy="698500"/>
            <a:chOff x="6362700" y="1949450"/>
            <a:chExt cx="4965700" cy="698500"/>
          </a:xfrm>
        </p:grpSpPr>
        <p:sp>
          <p:nvSpPr>
            <p:cNvPr id="7" name="矩形: 圆角 6"/>
            <p:cNvSpPr/>
            <p:nvPr/>
          </p:nvSpPr>
          <p:spPr>
            <a:xfrm>
              <a:off x="6362700" y="1949450"/>
              <a:ext cx="1104900" cy="698500"/>
            </a:xfrm>
            <a:prstGeom prst="roundRect">
              <a:avLst>
                <a:gd name="adj" fmla="val 50000"/>
              </a:avLst>
            </a:prstGeom>
            <a:solidFill>
              <a:srgbClr val="D998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a:cs typeface="+mn-ea"/>
                  <a:sym typeface="+mn-lt"/>
                </a:rPr>
                <a:t>02</a:t>
              </a:r>
              <a:endParaRPr lang="zh-CN" altLang="en-US" sz="3600" dirty="0">
                <a:cs typeface="+mn-ea"/>
                <a:sym typeface="+mn-lt"/>
              </a:endParaRPr>
            </a:p>
          </p:txBody>
        </p:sp>
        <p:sp>
          <p:nvSpPr>
            <p:cNvPr id="8" name="矩形: 圆角 7"/>
            <p:cNvSpPr/>
            <p:nvPr/>
          </p:nvSpPr>
          <p:spPr>
            <a:xfrm>
              <a:off x="7607300" y="1949450"/>
              <a:ext cx="3721100" cy="698500"/>
            </a:xfrm>
            <a:prstGeom prst="roundRect">
              <a:avLst>
                <a:gd name="adj" fmla="val 50000"/>
              </a:avLst>
            </a:prstGeom>
            <a:noFill/>
            <a:ln w="19050">
              <a:solidFill>
                <a:srgbClr val="D998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solidFill>
                    <a:srgbClr val="1A526D"/>
                  </a:solidFill>
                  <a:cs typeface="+mn-ea"/>
                  <a:sym typeface="+mn-lt"/>
                </a:rPr>
                <a:t>具体要求</a:t>
              </a:r>
              <a:endParaRPr lang="zh-CN" altLang="en-US" sz="2800" dirty="0">
                <a:solidFill>
                  <a:srgbClr val="1A526D"/>
                </a:solidFill>
                <a:cs typeface="+mn-ea"/>
                <a:sym typeface="+mn-lt"/>
              </a:endParaRPr>
            </a:p>
          </p:txBody>
        </p:sp>
      </p:grpSp>
      <p:grpSp>
        <p:nvGrpSpPr>
          <p:cNvPr id="9" name="组合 8"/>
          <p:cNvGrpSpPr/>
          <p:nvPr/>
        </p:nvGrpSpPr>
        <p:grpSpPr>
          <a:xfrm>
            <a:off x="6096000" y="3699934"/>
            <a:ext cx="4965700" cy="698500"/>
            <a:chOff x="6362700" y="1949450"/>
            <a:chExt cx="4965700" cy="698500"/>
          </a:xfrm>
        </p:grpSpPr>
        <p:sp>
          <p:nvSpPr>
            <p:cNvPr id="10" name="矩形: 圆角 9"/>
            <p:cNvSpPr/>
            <p:nvPr/>
          </p:nvSpPr>
          <p:spPr>
            <a:xfrm>
              <a:off x="6362700" y="1949450"/>
              <a:ext cx="1104900" cy="698500"/>
            </a:xfrm>
            <a:prstGeom prst="roundRect">
              <a:avLst>
                <a:gd name="adj" fmla="val 50000"/>
              </a:avLst>
            </a:prstGeom>
            <a:solidFill>
              <a:srgbClr val="D998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a:cs typeface="+mn-ea"/>
                  <a:sym typeface="+mn-lt"/>
                </a:rPr>
                <a:t>03</a:t>
              </a:r>
              <a:endParaRPr lang="zh-CN" altLang="en-US" sz="3600" dirty="0">
                <a:cs typeface="+mn-ea"/>
                <a:sym typeface="+mn-lt"/>
              </a:endParaRPr>
            </a:p>
          </p:txBody>
        </p:sp>
        <p:sp>
          <p:nvSpPr>
            <p:cNvPr id="11" name="矩形: 圆角 10"/>
            <p:cNvSpPr/>
            <p:nvPr/>
          </p:nvSpPr>
          <p:spPr>
            <a:xfrm>
              <a:off x="7607300" y="1949450"/>
              <a:ext cx="3721100" cy="698500"/>
            </a:xfrm>
            <a:prstGeom prst="roundRect">
              <a:avLst>
                <a:gd name="adj" fmla="val 50000"/>
              </a:avLst>
            </a:prstGeom>
            <a:noFill/>
            <a:ln w="19050">
              <a:solidFill>
                <a:srgbClr val="D998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solidFill>
                    <a:srgbClr val="1A526D"/>
                  </a:solidFill>
                  <a:cs typeface="+mn-ea"/>
                  <a:sym typeface="+mn-lt"/>
                </a:rPr>
                <a:t>功能描述</a:t>
              </a:r>
              <a:endParaRPr lang="zh-CN" altLang="en-US" sz="2800" dirty="0">
                <a:solidFill>
                  <a:srgbClr val="1A526D"/>
                </a:solidFill>
                <a:cs typeface="+mn-ea"/>
                <a:sym typeface="+mn-lt"/>
              </a:endParaRPr>
            </a:p>
          </p:txBody>
        </p:sp>
      </p:grpSp>
      <p:grpSp>
        <p:nvGrpSpPr>
          <p:cNvPr id="12" name="组合 11"/>
          <p:cNvGrpSpPr/>
          <p:nvPr/>
        </p:nvGrpSpPr>
        <p:grpSpPr>
          <a:xfrm>
            <a:off x="6096000" y="4940300"/>
            <a:ext cx="4965700" cy="698500"/>
            <a:chOff x="6362700" y="1949450"/>
            <a:chExt cx="4965700" cy="698500"/>
          </a:xfrm>
        </p:grpSpPr>
        <p:sp>
          <p:nvSpPr>
            <p:cNvPr id="13" name="矩形: 圆角 12"/>
            <p:cNvSpPr/>
            <p:nvPr/>
          </p:nvSpPr>
          <p:spPr>
            <a:xfrm>
              <a:off x="6362700" y="1949450"/>
              <a:ext cx="1104900" cy="698500"/>
            </a:xfrm>
            <a:prstGeom prst="roundRect">
              <a:avLst>
                <a:gd name="adj" fmla="val 50000"/>
              </a:avLst>
            </a:prstGeom>
            <a:solidFill>
              <a:srgbClr val="D998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a:cs typeface="+mn-ea"/>
                  <a:sym typeface="+mn-lt"/>
                </a:rPr>
                <a:t>04</a:t>
              </a:r>
              <a:endParaRPr lang="zh-CN" altLang="en-US" sz="3600" dirty="0">
                <a:cs typeface="+mn-ea"/>
                <a:sym typeface="+mn-lt"/>
              </a:endParaRPr>
            </a:p>
          </p:txBody>
        </p:sp>
        <p:sp>
          <p:nvSpPr>
            <p:cNvPr id="14" name="矩形: 圆角 13"/>
            <p:cNvSpPr/>
            <p:nvPr/>
          </p:nvSpPr>
          <p:spPr>
            <a:xfrm>
              <a:off x="7607300" y="1949450"/>
              <a:ext cx="3721100" cy="698500"/>
            </a:xfrm>
            <a:prstGeom prst="roundRect">
              <a:avLst>
                <a:gd name="adj" fmla="val 50000"/>
              </a:avLst>
            </a:prstGeom>
            <a:noFill/>
            <a:ln w="19050">
              <a:solidFill>
                <a:srgbClr val="D998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solidFill>
                    <a:srgbClr val="1A526D"/>
                  </a:solidFill>
                  <a:cs typeface="+mn-ea"/>
                  <a:sym typeface="+mn-lt"/>
                </a:rPr>
                <a:t>验收标准</a:t>
              </a:r>
              <a:endParaRPr lang="zh-CN" altLang="en-US" sz="2800" dirty="0">
                <a:solidFill>
                  <a:srgbClr val="1A526D"/>
                </a:solidFill>
                <a:cs typeface="+mn-ea"/>
                <a:sym typeface="+mn-lt"/>
              </a:endParaRPr>
            </a:p>
          </p:txBody>
        </p:sp>
      </p:grpSp>
      <p:grpSp>
        <p:nvGrpSpPr>
          <p:cNvPr id="18" name="组合 17"/>
          <p:cNvGrpSpPr/>
          <p:nvPr/>
        </p:nvGrpSpPr>
        <p:grpSpPr>
          <a:xfrm>
            <a:off x="927988" y="2775305"/>
            <a:ext cx="4399289" cy="1307391"/>
            <a:chOff x="927988" y="3068935"/>
            <a:chExt cx="4399289" cy="1307391"/>
          </a:xfrm>
        </p:grpSpPr>
        <p:sp>
          <p:nvSpPr>
            <p:cNvPr id="16" name="文本框 15"/>
            <p:cNvSpPr txBox="1"/>
            <p:nvPr/>
          </p:nvSpPr>
          <p:spPr>
            <a:xfrm>
              <a:off x="927988" y="3068935"/>
              <a:ext cx="4399289" cy="923330"/>
            </a:xfrm>
            <a:prstGeom prst="rect">
              <a:avLst/>
            </a:prstGeom>
            <a:noFill/>
          </p:spPr>
          <p:txBody>
            <a:bodyPr wrap="square" rtlCol="0">
              <a:spAutoFit/>
            </a:bodyPr>
            <a:lstStyle/>
            <a:p>
              <a:pPr algn="ctr"/>
              <a:r>
                <a:rPr lang="en-US" altLang="zh-CN" sz="5400" dirty="0">
                  <a:gradFill>
                    <a:gsLst>
                      <a:gs pos="0">
                        <a:srgbClr val="1A526D"/>
                      </a:gs>
                      <a:gs pos="90000">
                        <a:srgbClr val="1A526D"/>
                      </a:gs>
                    </a:gsLst>
                    <a:lin ang="5400000" scaled="0"/>
                  </a:gradFill>
                  <a:cs typeface="+mn-ea"/>
                  <a:sym typeface="+mn-lt"/>
                </a:rPr>
                <a:t>CONTENTS</a:t>
              </a:r>
              <a:endParaRPr lang="zh-CN" altLang="en-US" sz="5400" dirty="0">
                <a:gradFill>
                  <a:gsLst>
                    <a:gs pos="0">
                      <a:srgbClr val="1A526D"/>
                    </a:gs>
                    <a:gs pos="90000">
                      <a:srgbClr val="1A526D"/>
                    </a:gs>
                  </a:gsLst>
                  <a:lin ang="5400000" scaled="0"/>
                </a:gradFill>
                <a:cs typeface="+mn-ea"/>
                <a:sym typeface="+mn-lt"/>
              </a:endParaRPr>
            </a:p>
          </p:txBody>
        </p:sp>
        <p:sp>
          <p:nvSpPr>
            <p:cNvPr id="17" name="文本框 16"/>
            <p:cNvSpPr txBox="1"/>
            <p:nvPr/>
          </p:nvSpPr>
          <p:spPr>
            <a:xfrm>
              <a:off x="1763005" y="3822328"/>
              <a:ext cx="2729255" cy="553998"/>
            </a:xfrm>
            <a:prstGeom prst="rect">
              <a:avLst/>
            </a:prstGeom>
            <a:noFill/>
          </p:spPr>
          <p:txBody>
            <a:bodyPr wrap="square" rtlCol="0">
              <a:spAutoFit/>
            </a:bodyPr>
            <a:lstStyle/>
            <a:p>
              <a:pPr algn="ctr"/>
              <a:r>
                <a:rPr lang="zh-CN" altLang="en-US" sz="3000" dirty="0">
                  <a:solidFill>
                    <a:srgbClr val="1A526D"/>
                  </a:solidFill>
                  <a:cs typeface="+mn-ea"/>
                  <a:sym typeface="+mn-lt"/>
                </a:rPr>
                <a:t>目   录</a:t>
              </a:r>
              <a:endParaRPr lang="zh-CN" altLang="en-US" sz="3000" dirty="0">
                <a:solidFill>
                  <a:srgbClr val="1A526D"/>
                </a:solidFill>
                <a:cs typeface="+mn-ea"/>
                <a:sym typeface="+mn-lt"/>
              </a:endParaRPr>
            </a:p>
          </p:txBody>
        </p:sp>
      </p:gr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2794328" y="498475"/>
            <a:ext cx="6603365" cy="918544"/>
            <a:chOff x="2641928" y="498475"/>
            <a:chExt cx="6603365" cy="918544"/>
          </a:xfrm>
        </p:grpSpPr>
        <p:sp>
          <p:nvSpPr>
            <p:cNvPr id="15" name="文本框 14"/>
            <p:cNvSpPr txBox="1"/>
            <p:nvPr/>
          </p:nvSpPr>
          <p:spPr>
            <a:xfrm>
              <a:off x="2641928" y="498475"/>
              <a:ext cx="6603365" cy="768350"/>
            </a:xfrm>
            <a:prstGeom prst="rect">
              <a:avLst/>
            </a:prstGeom>
            <a:noFill/>
          </p:spPr>
          <p:txBody>
            <a:bodyPr wrap="none" rtlCol="0">
              <a:spAutoFit/>
            </a:bodyPr>
            <a:lstStyle/>
            <a:p>
              <a:pPr algn="ctr"/>
              <a:r>
                <a:rPr lang="zh-CN" altLang="en-US" sz="4400" spc="100" dirty="0">
                  <a:solidFill>
                    <a:srgbClr val="1A526D"/>
                  </a:solidFill>
                  <a:cs typeface="+mn-ea"/>
                  <a:sym typeface="+mn-lt"/>
                </a:rPr>
                <a:t>视频区（主页）</a:t>
              </a:r>
              <a:r>
                <a:rPr lang="en-US" altLang="zh-CN" sz="4400" spc="100" dirty="0">
                  <a:solidFill>
                    <a:srgbClr val="1A526D"/>
                  </a:solidFill>
                  <a:cs typeface="+mn-ea"/>
                  <a:sym typeface="+mn-lt"/>
                </a:rPr>
                <a:t>·</a:t>
              </a:r>
              <a:r>
                <a:rPr lang="zh-CN" altLang="en-US" sz="4400" spc="100" dirty="0">
                  <a:solidFill>
                    <a:srgbClr val="1A526D"/>
                  </a:solidFill>
                  <a:cs typeface="+mn-ea"/>
                  <a:sym typeface="+mn-lt"/>
                </a:rPr>
                <a:t>界面验收</a:t>
              </a:r>
              <a:endParaRPr lang="zh-CN" altLang="en-US" sz="4400" spc="100" dirty="0">
                <a:solidFill>
                  <a:srgbClr val="1A526D"/>
                </a:solidFill>
                <a:cs typeface="+mn-ea"/>
                <a:sym typeface="+mn-lt"/>
              </a:endParaRPr>
            </a:p>
          </p:txBody>
        </p:sp>
        <p:cxnSp>
          <p:nvCxnSpPr>
            <p:cNvPr id="16" name="直接连接符 15"/>
            <p:cNvCxnSpPr/>
            <p:nvPr/>
          </p:nvCxnSpPr>
          <p:spPr>
            <a:xfrm>
              <a:off x="3792641" y="1417019"/>
              <a:ext cx="4301918" cy="0"/>
            </a:xfrm>
            <a:prstGeom prst="line">
              <a:avLst/>
            </a:prstGeom>
            <a:noFill/>
            <a:ln w="19050">
              <a:solidFill>
                <a:srgbClr val="1A526D"/>
              </a:solidFill>
            </a:ln>
          </p:spPr>
          <p:style>
            <a:lnRef idx="2">
              <a:schemeClr val="accent1">
                <a:shade val="50000"/>
              </a:schemeClr>
            </a:lnRef>
            <a:fillRef idx="1">
              <a:schemeClr val="accent1"/>
            </a:fillRef>
            <a:effectRef idx="0">
              <a:schemeClr val="accent1"/>
            </a:effectRef>
            <a:fontRef idx="minor">
              <a:schemeClr val="lt1"/>
            </a:fontRef>
          </p:style>
        </p:cxnSp>
      </p:grpSp>
      <p:sp>
        <p:nvSpPr>
          <p:cNvPr id="2" name="文本框 1"/>
          <p:cNvSpPr txBox="1"/>
          <p:nvPr/>
        </p:nvSpPr>
        <p:spPr>
          <a:xfrm>
            <a:off x="6577330" y="1780540"/>
            <a:ext cx="4076065" cy="4523105"/>
          </a:xfrm>
          <a:prstGeom prst="rect">
            <a:avLst/>
          </a:prstGeom>
          <a:noFill/>
        </p:spPr>
        <p:txBody>
          <a:bodyPr wrap="square" rtlCol="0">
            <a:spAutoFit/>
          </a:bodyPr>
          <a:p>
            <a:pPr algn="l"/>
            <a:r>
              <a:rPr lang="zh-CN" altLang="en-US" b="1"/>
              <a:t>视频主页：</a:t>
            </a:r>
            <a:endParaRPr lang="zh-CN" altLang="en-US" b="1"/>
          </a:p>
          <a:p>
            <a:pPr algn="l"/>
            <a:endParaRPr lang="zh-CN" altLang="en-US" b="1"/>
          </a:p>
          <a:p>
            <a:pPr marL="285750" indent="-285750" algn="l">
              <a:buFont typeface="Arial" panose="020B0604020202020204" pitchFamily="34" charset="0"/>
              <a:buChar char="•"/>
            </a:pPr>
            <a:r>
              <a:rPr lang="en-US" altLang="zh-CN">
                <a:sym typeface="+mn-ea"/>
              </a:rPr>
              <a:t>    </a:t>
            </a:r>
            <a:r>
              <a:rPr lang="zh-CN" altLang="en-US">
                <a:sym typeface="+mn-ea"/>
              </a:rPr>
              <a:t>每个视频显示标题、封面、播放量等信息</a:t>
            </a:r>
            <a:endParaRPr lang="zh-CN" altLang="en-US"/>
          </a:p>
          <a:p>
            <a:pPr marL="285750" indent="-285750">
              <a:buFont typeface="Arial" panose="020B0604020202020204" pitchFamily="34" charset="0"/>
              <a:buChar char="•"/>
            </a:pPr>
            <a:r>
              <a:rPr lang="zh-CN" altLang="en-US">
                <a:sym typeface="+mn-ea"/>
              </a:rPr>
              <a:t>最上方div左浮动栏轮播图正常轮播，右浮动栏综合视频推荐</a:t>
            </a:r>
            <a:endParaRPr lang="zh-CN" altLang="en-US"/>
          </a:p>
          <a:p>
            <a:pPr marL="285750" indent="-285750">
              <a:buFont typeface="Arial" panose="020B0604020202020204" pitchFamily="34" charset="0"/>
              <a:buChar char="•"/>
            </a:pPr>
            <a:r>
              <a:rPr lang="zh-CN" altLang="en-US">
                <a:sym typeface="+mn-ea"/>
              </a:rPr>
              <a:t>视频推荐内容符合用户基本信息，满足用户需求</a:t>
            </a:r>
            <a:endParaRPr lang="zh-CN" altLang="en-US"/>
          </a:p>
          <a:p>
            <a:pPr marL="285750" indent="-285750">
              <a:buFont typeface="Arial" panose="020B0604020202020204" pitchFamily="34" charset="0"/>
              <a:buChar char="•"/>
            </a:pPr>
            <a:r>
              <a:rPr lang="zh-CN" altLang="en-US">
                <a:sym typeface="+mn-ea"/>
              </a:rPr>
              <a:t>视频分区合理，低年级、高年级等</a:t>
            </a:r>
            <a:endParaRPr lang="zh-CN" altLang="en-US"/>
          </a:p>
          <a:p>
            <a:pPr marL="285750" indent="-285750">
              <a:buFont typeface="Arial" panose="020B0604020202020204" pitchFamily="34" charset="0"/>
              <a:buChar char="•"/>
            </a:pPr>
            <a:r>
              <a:rPr lang="zh-CN" altLang="en-US">
                <a:sym typeface="+mn-ea"/>
              </a:rPr>
              <a:t>视频分区左浮动栏热门视频推荐，右浮动栏视频播放排行榜</a:t>
            </a:r>
            <a:endParaRPr lang="zh-CN" altLang="en-US"/>
          </a:p>
          <a:p>
            <a:pPr marL="285750" indent="-285750">
              <a:buFont typeface="Arial" panose="020B0604020202020204" pitchFamily="34" charset="0"/>
              <a:buChar char="•"/>
            </a:pPr>
            <a:r>
              <a:rPr lang="zh-CN" altLang="en-US">
                <a:sym typeface="+mn-ea"/>
              </a:rPr>
              <a:t>主页内容（包括视频封面、标题、轮播图等）符合项目主题</a:t>
            </a:r>
            <a:endParaRPr lang="zh-CN" altLang="en-US"/>
          </a:p>
          <a:p>
            <a:pPr marL="285750" indent="-285750">
              <a:buFont typeface="Arial" panose="020B0604020202020204" pitchFamily="34" charset="0"/>
              <a:buChar char="•"/>
            </a:pPr>
            <a:r>
              <a:rPr lang="zh-CN" altLang="en-US">
                <a:sym typeface="+mn-ea"/>
              </a:rPr>
              <a:t>排版美观，界面简洁，控件之间保持合理间距</a:t>
            </a:r>
            <a:endParaRPr lang="zh-CN" altLang="en-US"/>
          </a:p>
        </p:txBody>
      </p:sp>
      <p:sp>
        <p:nvSpPr>
          <p:cNvPr id="7" name="文本框 6"/>
          <p:cNvSpPr txBox="1"/>
          <p:nvPr/>
        </p:nvSpPr>
        <p:spPr>
          <a:xfrm>
            <a:off x="1698625" y="1780540"/>
            <a:ext cx="3427730" cy="3969385"/>
          </a:xfrm>
          <a:prstGeom prst="rect">
            <a:avLst/>
          </a:prstGeom>
          <a:noFill/>
        </p:spPr>
        <p:txBody>
          <a:bodyPr wrap="square" rtlCol="0">
            <a:spAutoFit/>
          </a:bodyPr>
          <a:p>
            <a:pPr algn="l"/>
            <a:r>
              <a:rPr lang="zh-CN" altLang="en-US"/>
              <a:t></a:t>
            </a:r>
            <a:r>
              <a:rPr lang="zh-CN" altLang="en-US" b="1"/>
              <a:t>导航栏：</a:t>
            </a:r>
            <a:endParaRPr lang="zh-CN" altLang="en-US"/>
          </a:p>
          <a:p>
            <a:pPr algn="ctr"/>
            <a:endParaRPr lang="zh-CN" altLang="en-US"/>
          </a:p>
          <a:p>
            <a:pPr marL="285750" indent="-285750">
              <a:buFont typeface="Arial" panose="020B0604020202020204" pitchFamily="34" charset="0"/>
              <a:buChar char="•"/>
            </a:pPr>
            <a:r>
              <a:rPr lang="zh-CN" altLang="en-US"/>
              <a:t>未登录：</a:t>
            </a:r>
            <a:endParaRPr lang="zh-CN" altLang="en-US"/>
          </a:p>
          <a:p>
            <a:pPr marL="285750" indent="-285750">
              <a:buFont typeface="Arial" panose="020B0604020202020204" pitchFamily="34" charset="0"/>
              <a:buChar char="•"/>
            </a:pPr>
            <a:r>
              <a:rPr lang="zh-CN" altLang="en-US"/>
              <a:t>点击视频主页和话题主页实现跳转</a:t>
            </a:r>
            <a:endParaRPr lang="zh-CN" altLang="en-US"/>
          </a:p>
          <a:p>
            <a:pPr marL="285750" indent="-285750">
              <a:buFont typeface="Arial" panose="020B0604020202020204" pitchFamily="34" charset="0"/>
              <a:buChar char="•"/>
            </a:pPr>
            <a:r>
              <a:rPr lang="zh-CN" altLang="en-US"/>
              <a:t>点击捐赠主页和个人中心转为登录页面跳转</a:t>
            </a:r>
            <a:endParaRPr lang="zh-CN" altLang="en-US"/>
          </a:p>
          <a:p>
            <a:pPr marL="285750" indent="-285750">
              <a:buFont typeface="Arial" panose="020B0604020202020204" pitchFamily="34" charset="0"/>
              <a:buChar char="•"/>
            </a:pPr>
            <a:r>
              <a:rPr lang="zh-CN" altLang="en-US"/>
              <a:t>登录：</a:t>
            </a:r>
            <a:endParaRPr lang="zh-CN" altLang="en-US"/>
          </a:p>
          <a:p>
            <a:pPr marL="285750" indent="-285750">
              <a:buFont typeface="Arial" panose="020B0604020202020204" pitchFamily="34" charset="0"/>
              <a:buChar char="•"/>
            </a:pPr>
            <a:r>
              <a:rPr lang="zh-CN" altLang="en-US"/>
              <a:t>四个主模块导航实现跳转</a:t>
            </a:r>
            <a:endParaRPr lang="zh-CN" altLang="en-US"/>
          </a:p>
          <a:p>
            <a:pPr marL="285750" indent="-285750">
              <a:buFont typeface="Arial" panose="020B0604020202020204" pitchFamily="34" charset="0"/>
              <a:buChar char="•"/>
            </a:pPr>
            <a:r>
              <a:rPr lang="zh-CN" altLang="en-US"/>
              <a:t>侧边抽屉展示用户头像、昵称、等级等基本信息，并附带个人中心分功能跳转按钮</a:t>
            </a:r>
            <a:endParaRPr lang="zh-CN" altLang="en-US"/>
          </a:p>
          <a:p>
            <a:pPr marL="285750" indent="-285750">
              <a:buFont typeface="Arial" panose="020B0604020202020204" pitchFamily="34" charset="0"/>
              <a:buChar char="•"/>
            </a:pPr>
            <a:endParaRPr lang="zh-CN" altLang="en-US"/>
          </a:p>
        </p:txBody>
      </p:sp>
      <p:cxnSp>
        <p:nvCxnSpPr>
          <p:cNvPr id="8" name="直接连接符 7"/>
          <p:cNvCxnSpPr/>
          <p:nvPr/>
        </p:nvCxnSpPr>
        <p:spPr>
          <a:xfrm>
            <a:off x="1602105" y="2479675"/>
            <a:ext cx="10160" cy="333756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6506845" y="2479675"/>
            <a:ext cx="14605" cy="378333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1" presetClass="entr" presetSubtype="0" fill="hold"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2" presetClass="entr" presetSubtype="8"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0-#ppt_w/2"/>
                                          </p:val>
                                        </p:tav>
                                        <p:tav tm="100000">
                                          <p:val>
                                            <p:strVal val="#ppt_x"/>
                                          </p:val>
                                        </p:tav>
                                      </p:tavLst>
                                    </p:anim>
                                    <p:anim calcmode="lin" valueType="num">
                                      <p:cBhvr additive="base">
                                        <p:cTn id="14" dur="500" fill="hold"/>
                                        <p:tgtEl>
                                          <p:spTgt spid="7"/>
                                        </p:tgtEl>
                                        <p:attrNameLst>
                                          <p:attrName>ppt_y</p:attrName>
                                        </p:attrNameLst>
                                      </p:cBhvr>
                                      <p:tavLst>
                                        <p:tav tm="0">
                                          <p:val>
                                            <p:strVal val="#ppt_y"/>
                                          </p:val>
                                        </p:tav>
                                        <p:tav tm="100000">
                                          <p:val>
                                            <p:strVal val="#ppt_y"/>
                                          </p:val>
                                        </p:tav>
                                      </p:tavLst>
                                    </p:anim>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7" grpId="0"/>
      <p:bldP spid="7" grpId="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2794329" y="498475"/>
            <a:ext cx="6603365" cy="918544"/>
            <a:chOff x="2641929" y="498475"/>
            <a:chExt cx="6603365" cy="918544"/>
          </a:xfrm>
        </p:grpSpPr>
        <p:sp>
          <p:nvSpPr>
            <p:cNvPr id="15" name="文本框 14"/>
            <p:cNvSpPr txBox="1"/>
            <p:nvPr/>
          </p:nvSpPr>
          <p:spPr>
            <a:xfrm>
              <a:off x="2641929" y="498475"/>
              <a:ext cx="6603365" cy="768350"/>
            </a:xfrm>
            <a:prstGeom prst="rect">
              <a:avLst/>
            </a:prstGeom>
            <a:noFill/>
          </p:spPr>
          <p:txBody>
            <a:bodyPr wrap="none" rtlCol="0">
              <a:spAutoFit/>
            </a:bodyPr>
            <a:lstStyle/>
            <a:p>
              <a:pPr algn="ctr"/>
              <a:r>
                <a:rPr lang="zh-CN" altLang="en-US" sz="4400" spc="100" dirty="0">
                  <a:solidFill>
                    <a:srgbClr val="1A526D"/>
                  </a:solidFill>
                  <a:cs typeface="+mn-ea"/>
                  <a:sym typeface="+mn-lt"/>
                </a:rPr>
                <a:t>视频区（主页）</a:t>
              </a:r>
              <a:r>
                <a:rPr lang="en-US" altLang="zh-CN" sz="4400" spc="100" dirty="0">
                  <a:solidFill>
                    <a:srgbClr val="1A526D"/>
                  </a:solidFill>
                  <a:cs typeface="+mn-ea"/>
                  <a:sym typeface="+mn-lt"/>
                </a:rPr>
                <a:t>·</a:t>
              </a:r>
              <a:r>
                <a:rPr lang="zh-CN" altLang="en-US" sz="4400" spc="100" dirty="0">
                  <a:solidFill>
                    <a:srgbClr val="1A526D"/>
                  </a:solidFill>
                  <a:cs typeface="+mn-ea"/>
                  <a:sym typeface="+mn-lt"/>
                </a:rPr>
                <a:t>原型演示</a:t>
              </a:r>
              <a:endParaRPr lang="zh-CN" altLang="en-US" sz="4400" spc="100" dirty="0">
                <a:solidFill>
                  <a:srgbClr val="1A526D"/>
                </a:solidFill>
                <a:cs typeface="+mn-ea"/>
                <a:sym typeface="+mn-lt"/>
              </a:endParaRPr>
            </a:p>
          </p:txBody>
        </p:sp>
        <p:cxnSp>
          <p:nvCxnSpPr>
            <p:cNvPr id="16" name="直接连接符 15"/>
            <p:cNvCxnSpPr/>
            <p:nvPr/>
          </p:nvCxnSpPr>
          <p:spPr>
            <a:xfrm>
              <a:off x="3792641" y="1417019"/>
              <a:ext cx="4301918" cy="0"/>
            </a:xfrm>
            <a:prstGeom prst="line">
              <a:avLst/>
            </a:prstGeom>
            <a:noFill/>
            <a:ln w="19050">
              <a:solidFill>
                <a:srgbClr val="1A526D"/>
              </a:solidFill>
            </a:ln>
          </p:spPr>
          <p:style>
            <a:lnRef idx="2">
              <a:schemeClr val="accent1">
                <a:shade val="50000"/>
              </a:schemeClr>
            </a:lnRef>
            <a:fillRef idx="1">
              <a:schemeClr val="accent1"/>
            </a:fillRef>
            <a:effectRef idx="0">
              <a:schemeClr val="accent1"/>
            </a:effectRef>
            <a:fontRef idx="minor">
              <a:schemeClr val="lt1"/>
            </a:fontRef>
          </p:style>
        </p:cxnSp>
      </p:grpSp>
      <p:pic>
        <p:nvPicPr>
          <p:cNvPr id="2" name="图片 1" descr="主页导航栏演示"/>
          <p:cNvPicPr>
            <a:picLocks noChangeAspect="1"/>
          </p:cNvPicPr>
          <p:nvPr>
            <p:custDataLst>
              <p:tags r:id="rId1"/>
            </p:custDataLst>
          </p:nvPr>
        </p:nvPicPr>
        <p:blipFill>
          <a:blip r:embed="rId2"/>
          <a:stretch>
            <a:fillRect/>
          </a:stretch>
        </p:blipFill>
        <p:spPr>
          <a:xfrm>
            <a:off x="884555" y="1417320"/>
            <a:ext cx="10563860" cy="520255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down)">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3937326" y="498475"/>
            <a:ext cx="4317365" cy="918544"/>
            <a:chOff x="3784926" y="498475"/>
            <a:chExt cx="4317365" cy="918544"/>
          </a:xfrm>
        </p:grpSpPr>
        <p:sp>
          <p:nvSpPr>
            <p:cNvPr id="15" name="文本框 14"/>
            <p:cNvSpPr txBox="1"/>
            <p:nvPr/>
          </p:nvSpPr>
          <p:spPr>
            <a:xfrm>
              <a:off x="3784926" y="498475"/>
              <a:ext cx="4317365" cy="768350"/>
            </a:xfrm>
            <a:prstGeom prst="rect">
              <a:avLst/>
            </a:prstGeom>
            <a:noFill/>
          </p:spPr>
          <p:txBody>
            <a:bodyPr wrap="none" rtlCol="0">
              <a:spAutoFit/>
            </a:bodyPr>
            <a:lstStyle/>
            <a:p>
              <a:pPr algn="ctr"/>
              <a:r>
                <a:rPr lang="zh-CN" altLang="en-US" sz="4400" spc="100" dirty="0">
                  <a:solidFill>
                    <a:srgbClr val="1A526D"/>
                  </a:solidFill>
                  <a:cs typeface="+mn-ea"/>
                  <a:sym typeface="+mn-lt"/>
                </a:rPr>
                <a:t>讨论区</a:t>
              </a:r>
              <a:r>
                <a:rPr lang="en-US" altLang="zh-CN" sz="4400" spc="100" dirty="0">
                  <a:solidFill>
                    <a:srgbClr val="1A526D"/>
                  </a:solidFill>
                  <a:cs typeface="+mn-ea"/>
                  <a:sym typeface="+mn-lt"/>
                </a:rPr>
                <a:t>·</a:t>
              </a:r>
              <a:r>
                <a:rPr lang="zh-CN" altLang="en-US" sz="4400" spc="100" dirty="0">
                  <a:solidFill>
                    <a:srgbClr val="1A526D"/>
                  </a:solidFill>
                  <a:cs typeface="+mn-ea"/>
                  <a:sym typeface="+mn-lt"/>
                </a:rPr>
                <a:t>功能</a:t>
              </a:r>
              <a:r>
                <a:rPr lang="zh-CN" altLang="en-US" sz="4400" spc="100" dirty="0">
                  <a:solidFill>
                    <a:srgbClr val="1A526D"/>
                  </a:solidFill>
                  <a:cs typeface="+mn-ea"/>
                  <a:sym typeface="+mn-lt"/>
                </a:rPr>
                <a:t>验收</a:t>
              </a:r>
              <a:endParaRPr lang="zh-CN" altLang="en-US" sz="4400" spc="100" dirty="0">
                <a:solidFill>
                  <a:srgbClr val="1A526D"/>
                </a:solidFill>
                <a:cs typeface="+mn-ea"/>
                <a:sym typeface="+mn-lt"/>
              </a:endParaRPr>
            </a:p>
          </p:txBody>
        </p:sp>
        <p:cxnSp>
          <p:nvCxnSpPr>
            <p:cNvPr id="16" name="直接连接符 15"/>
            <p:cNvCxnSpPr/>
            <p:nvPr/>
          </p:nvCxnSpPr>
          <p:spPr>
            <a:xfrm>
              <a:off x="3792641" y="1417019"/>
              <a:ext cx="4301918" cy="0"/>
            </a:xfrm>
            <a:prstGeom prst="line">
              <a:avLst/>
            </a:prstGeom>
            <a:noFill/>
            <a:ln w="19050">
              <a:solidFill>
                <a:srgbClr val="1A526D"/>
              </a:solidFill>
            </a:ln>
          </p:spPr>
          <p:style>
            <a:lnRef idx="2">
              <a:schemeClr val="accent1">
                <a:shade val="50000"/>
              </a:schemeClr>
            </a:lnRef>
            <a:fillRef idx="1">
              <a:schemeClr val="accent1"/>
            </a:fillRef>
            <a:effectRef idx="0">
              <a:schemeClr val="accent1"/>
            </a:effectRef>
            <a:fontRef idx="minor">
              <a:schemeClr val="lt1"/>
            </a:fontRef>
          </p:style>
        </p:cxnSp>
      </p:grpSp>
      <p:sp>
        <p:nvSpPr>
          <p:cNvPr id="2" name="文本框 1"/>
          <p:cNvSpPr txBox="1"/>
          <p:nvPr/>
        </p:nvSpPr>
        <p:spPr>
          <a:xfrm>
            <a:off x="6362700" y="2479675"/>
            <a:ext cx="3437255" cy="3415030"/>
          </a:xfrm>
          <a:prstGeom prst="rect">
            <a:avLst/>
          </a:prstGeom>
          <a:noFill/>
        </p:spPr>
        <p:txBody>
          <a:bodyPr wrap="square" rtlCol="0">
            <a:spAutoFit/>
          </a:bodyPr>
          <a:p>
            <a:pPr indent="0" algn="ctr">
              <a:buFont typeface="Arial" panose="020B0604020202020204" pitchFamily="34" charset="0"/>
              <a:buNone/>
            </a:pPr>
            <a:r>
              <a:rPr lang="zh-CN" altLang="en-US" b="1">
                <a:sym typeface="+mn-ea"/>
              </a:rPr>
              <a:t>话题内</a:t>
            </a:r>
            <a:endParaRPr lang="zh-CN" altLang="en-US" b="1">
              <a:sym typeface="+mn-ea"/>
            </a:endParaRPr>
          </a:p>
          <a:p>
            <a:pPr indent="0">
              <a:buFont typeface="Arial" panose="020B0604020202020204" pitchFamily="34" charset="0"/>
              <a:buNone/>
            </a:pPr>
            <a:r>
              <a:rPr lang="zh-CN" altLang="en-US">
                <a:sym typeface="+mn-ea"/>
              </a:rPr>
              <a:t>      </a:t>
            </a:r>
            <a:endParaRPr lang="zh-CN" altLang="en-US"/>
          </a:p>
          <a:p>
            <a:pPr marL="285750" indent="-285750">
              <a:buFont typeface="Arial" panose="020B0604020202020204" pitchFamily="34" charset="0"/>
              <a:buChar char="•"/>
            </a:pPr>
            <a:r>
              <a:rPr lang="zh-CN" altLang="en-US">
                <a:sym typeface="+mn-ea"/>
              </a:rPr>
              <a:t>关注贴主</a:t>
            </a:r>
            <a:endParaRPr lang="zh-CN" altLang="en-US">
              <a:sym typeface="+mn-ea"/>
            </a:endParaRPr>
          </a:p>
          <a:p>
            <a:pPr marL="285750" indent="-285750">
              <a:buFont typeface="Arial" panose="020B0604020202020204" pitchFamily="34" charset="0"/>
              <a:buChar char="•"/>
            </a:pPr>
            <a:endParaRPr lang="zh-CN" altLang="en-US"/>
          </a:p>
          <a:p>
            <a:pPr marL="285750" indent="-285750">
              <a:buFont typeface="Arial" panose="020B0604020202020204" pitchFamily="34" charset="0"/>
              <a:buChar char="•"/>
            </a:pPr>
            <a:r>
              <a:rPr lang="zh-CN" altLang="en-US">
                <a:sym typeface="+mn-ea"/>
              </a:rPr>
              <a:t>评论话题</a:t>
            </a:r>
            <a:endParaRPr lang="zh-CN" altLang="en-US">
              <a:sym typeface="+mn-ea"/>
            </a:endParaRPr>
          </a:p>
          <a:p>
            <a:pPr marL="285750" indent="-285750">
              <a:buFont typeface="Arial" panose="020B0604020202020204" pitchFamily="34" charset="0"/>
              <a:buChar char="•"/>
            </a:pPr>
            <a:endParaRPr lang="zh-CN" altLang="en-US"/>
          </a:p>
          <a:p>
            <a:pPr marL="285750" indent="-285750">
              <a:buFont typeface="Arial" panose="020B0604020202020204" pitchFamily="34" charset="0"/>
              <a:buChar char="•"/>
            </a:pPr>
            <a:r>
              <a:rPr lang="zh-CN" altLang="en-US">
                <a:sym typeface="+mn-ea"/>
              </a:rPr>
              <a:t>点赞话题</a:t>
            </a:r>
            <a:endParaRPr lang="zh-CN" altLang="en-US">
              <a:sym typeface="+mn-ea"/>
            </a:endParaRPr>
          </a:p>
          <a:p>
            <a:pPr marL="285750" indent="-285750">
              <a:buFont typeface="Arial" panose="020B0604020202020204" pitchFamily="34" charset="0"/>
              <a:buChar char="•"/>
            </a:pPr>
            <a:endParaRPr lang="zh-CN" altLang="en-US"/>
          </a:p>
          <a:p>
            <a:pPr marL="285750" indent="-285750">
              <a:buFont typeface="Arial" panose="020B0604020202020204" pitchFamily="34" charset="0"/>
              <a:buChar char="•"/>
            </a:pPr>
            <a:r>
              <a:rPr lang="zh-CN" altLang="en-US">
                <a:sym typeface="+mn-ea"/>
              </a:rPr>
              <a:t>评论话题</a:t>
            </a:r>
            <a:endParaRPr lang="zh-CN" altLang="en-US">
              <a:sym typeface="+mn-ea"/>
            </a:endParaRPr>
          </a:p>
          <a:p>
            <a:pPr marL="285750" indent="-285750">
              <a:buFont typeface="Arial" panose="020B0604020202020204" pitchFamily="34" charset="0"/>
              <a:buChar char="•"/>
            </a:pPr>
            <a:endParaRPr lang="zh-CN" altLang="en-US"/>
          </a:p>
          <a:p>
            <a:pPr marL="285750" indent="-285750">
              <a:buFont typeface="Arial" panose="020B0604020202020204" pitchFamily="34" charset="0"/>
              <a:buChar char="•"/>
            </a:pPr>
            <a:r>
              <a:rPr lang="zh-CN" altLang="en-US">
                <a:sym typeface="+mn-ea"/>
              </a:rPr>
              <a:t>点赞话题</a:t>
            </a:r>
            <a:endParaRPr lang="zh-CN" altLang="en-US"/>
          </a:p>
          <a:p>
            <a:pPr indent="0">
              <a:buFont typeface="Arial" panose="020B0604020202020204" pitchFamily="34" charset="0"/>
              <a:buNone/>
            </a:pPr>
            <a:endParaRPr lang="zh-CN" altLang="en-US"/>
          </a:p>
        </p:txBody>
      </p:sp>
      <p:sp>
        <p:nvSpPr>
          <p:cNvPr id="7" name="文本框 6"/>
          <p:cNvSpPr txBox="1"/>
          <p:nvPr/>
        </p:nvSpPr>
        <p:spPr>
          <a:xfrm>
            <a:off x="2262505" y="2479675"/>
            <a:ext cx="3427730" cy="3415030"/>
          </a:xfrm>
          <a:prstGeom prst="rect">
            <a:avLst/>
          </a:prstGeom>
          <a:noFill/>
        </p:spPr>
        <p:txBody>
          <a:bodyPr wrap="square" rtlCol="0">
            <a:spAutoFit/>
          </a:bodyPr>
          <a:p>
            <a:pPr algn="ctr"/>
            <a:r>
              <a:rPr lang="zh-CN" altLang="en-US" b="1"/>
              <a:t>讨论区主页</a:t>
            </a:r>
            <a:endParaRPr lang="zh-CN" altLang="en-US" b="1"/>
          </a:p>
          <a:p>
            <a:pPr indent="0">
              <a:buFont typeface="Arial" panose="020B0604020202020204" pitchFamily="34" charset="0"/>
              <a:buNone/>
            </a:pPr>
            <a:endParaRPr lang="zh-CN" altLang="en-US"/>
          </a:p>
          <a:p>
            <a:pPr marL="285750" indent="-285750">
              <a:buFont typeface="Arial" panose="020B0604020202020204" pitchFamily="34" charset="0"/>
              <a:buChar char="•"/>
            </a:pPr>
            <a:r>
              <a:rPr lang="zh-CN" altLang="en-US"/>
              <a:t>查看话题</a:t>
            </a:r>
            <a:endParaRPr lang="zh-CN" altLang="en-US"/>
          </a:p>
          <a:p>
            <a:pPr marL="285750" indent="-285750">
              <a:buFont typeface="Arial" panose="020B0604020202020204" pitchFamily="34" charset="0"/>
              <a:buChar char="•"/>
            </a:pPr>
            <a:endParaRPr lang="zh-CN" altLang="en-US"/>
          </a:p>
          <a:p>
            <a:pPr marL="285750" indent="-285750">
              <a:buFont typeface="Arial" panose="020B0604020202020204" pitchFamily="34" charset="0"/>
              <a:buChar char="•"/>
            </a:pPr>
            <a:r>
              <a:rPr lang="zh-CN" altLang="en-US"/>
              <a:t>搜索话题</a:t>
            </a:r>
            <a:endParaRPr lang="zh-CN" altLang="en-US"/>
          </a:p>
          <a:p>
            <a:pPr marL="285750" indent="-285750">
              <a:buFont typeface="Arial" panose="020B0604020202020204" pitchFamily="34" charset="0"/>
              <a:buChar char="•"/>
            </a:pPr>
            <a:endParaRPr lang="zh-CN" altLang="en-US"/>
          </a:p>
          <a:p>
            <a:pPr marL="285750" indent="-285750">
              <a:buFont typeface="Arial" panose="020B0604020202020204" pitchFamily="34" charset="0"/>
              <a:buChar char="•"/>
            </a:pPr>
            <a:r>
              <a:rPr lang="zh-CN" altLang="en-US"/>
              <a:t>筛选话题</a:t>
            </a:r>
            <a:endParaRPr lang="zh-CN" altLang="en-US"/>
          </a:p>
          <a:p>
            <a:pPr marL="285750" indent="-285750">
              <a:buFont typeface="Arial" panose="020B0604020202020204" pitchFamily="34" charset="0"/>
              <a:buChar char="•"/>
            </a:pPr>
            <a:endParaRPr lang="zh-CN" altLang="en-US"/>
          </a:p>
          <a:p>
            <a:pPr marL="285750" indent="-285750">
              <a:buFont typeface="Arial" panose="020B0604020202020204" pitchFamily="34" charset="0"/>
              <a:buChar char="•"/>
            </a:pPr>
            <a:r>
              <a:rPr lang="zh-CN" altLang="en-US"/>
              <a:t>排序话题</a:t>
            </a:r>
            <a:endParaRPr lang="zh-CN" altLang="en-US"/>
          </a:p>
          <a:p>
            <a:pPr marL="285750" indent="-285750">
              <a:buFont typeface="Arial" panose="020B0604020202020204" pitchFamily="34" charset="0"/>
              <a:buChar char="•"/>
            </a:pPr>
            <a:endParaRPr lang="zh-CN" altLang="en-US"/>
          </a:p>
          <a:p>
            <a:pPr marL="285750" indent="-285750">
              <a:buFont typeface="Arial" panose="020B0604020202020204" pitchFamily="34" charset="0"/>
              <a:buChar char="•"/>
            </a:pPr>
            <a:r>
              <a:rPr lang="zh-CN" altLang="en-US"/>
              <a:t>创建话题</a:t>
            </a:r>
            <a:endParaRPr lang="zh-CN" altLang="en-US"/>
          </a:p>
          <a:p>
            <a:pPr indent="0">
              <a:buFont typeface="Arial" panose="020B0604020202020204" pitchFamily="34" charset="0"/>
              <a:buNone/>
            </a:pPr>
            <a:endParaRPr lang="zh-CN" altLang="en-US"/>
          </a:p>
        </p:txBody>
      </p:sp>
      <p:cxnSp>
        <p:nvCxnSpPr>
          <p:cNvPr id="8" name="直接连接符 7"/>
          <p:cNvCxnSpPr/>
          <p:nvPr/>
        </p:nvCxnSpPr>
        <p:spPr>
          <a:xfrm>
            <a:off x="2254885" y="2890520"/>
            <a:ext cx="9525" cy="2808605"/>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6372225" y="3063875"/>
            <a:ext cx="10160" cy="255905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1" presetClass="entr" presetSubtype="0" fill="hold"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2" presetClass="entr" presetSubtype="8"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0-#ppt_w/2"/>
                                          </p:val>
                                        </p:tav>
                                        <p:tav tm="100000">
                                          <p:val>
                                            <p:strVal val="#ppt_x"/>
                                          </p:val>
                                        </p:tav>
                                      </p:tavLst>
                                    </p:anim>
                                    <p:anim calcmode="lin" valueType="num">
                                      <p:cBhvr additive="base">
                                        <p:cTn id="14" dur="500" fill="hold"/>
                                        <p:tgtEl>
                                          <p:spTgt spid="7"/>
                                        </p:tgtEl>
                                        <p:attrNameLst>
                                          <p:attrName>ppt_y</p:attrName>
                                        </p:attrNameLst>
                                      </p:cBhvr>
                                      <p:tavLst>
                                        <p:tav tm="0">
                                          <p:val>
                                            <p:strVal val="#ppt_y"/>
                                          </p:val>
                                        </p:tav>
                                        <p:tav tm="100000">
                                          <p:val>
                                            <p:strVal val="#ppt_y"/>
                                          </p:val>
                                        </p:tav>
                                      </p:tavLst>
                                    </p:anim>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7" grpId="0"/>
      <p:bldP spid="7" grpId="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3937328" y="498475"/>
            <a:ext cx="4317365" cy="918544"/>
            <a:chOff x="3784928" y="498475"/>
            <a:chExt cx="4317365" cy="918544"/>
          </a:xfrm>
        </p:grpSpPr>
        <p:sp>
          <p:nvSpPr>
            <p:cNvPr id="15" name="文本框 14"/>
            <p:cNvSpPr txBox="1"/>
            <p:nvPr/>
          </p:nvSpPr>
          <p:spPr>
            <a:xfrm>
              <a:off x="3784928" y="498475"/>
              <a:ext cx="4317365" cy="768350"/>
            </a:xfrm>
            <a:prstGeom prst="rect">
              <a:avLst/>
            </a:prstGeom>
            <a:noFill/>
          </p:spPr>
          <p:txBody>
            <a:bodyPr wrap="none" rtlCol="0">
              <a:spAutoFit/>
            </a:bodyPr>
            <a:lstStyle/>
            <a:p>
              <a:pPr algn="ctr"/>
              <a:r>
                <a:rPr lang="zh-CN" altLang="en-US" sz="4400" spc="100" dirty="0">
                  <a:solidFill>
                    <a:srgbClr val="1A526D"/>
                  </a:solidFill>
                  <a:cs typeface="+mn-ea"/>
                  <a:sym typeface="+mn-lt"/>
                </a:rPr>
                <a:t>讨论区</a:t>
              </a:r>
              <a:r>
                <a:rPr lang="en-US" altLang="zh-CN" sz="4400" spc="100" dirty="0">
                  <a:solidFill>
                    <a:srgbClr val="1A526D"/>
                  </a:solidFill>
                  <a:cs typeface="+mn-ea"/>
                  <a:sym typeface="+mn-lt"/>
                </a:rPr>
                <a:t>·</a:t>
              </a:r>
              <a:r>
                <a:rPr lang="zh-CN" altLang="en-US" sz="4400" spc="100" dirty="0">
                  <a:solidFill>
                    <a:srgbClr val="1A526D"/>
                  </a:solidFill>
                  <a:cs typeface="+mn-ea"/>
                  <a:sym typeface="+mn-lt"/>
                </a:rPr>
                <a:t>界面验收</a:t>
              </a:r>
              <a:endParaRPr lang="zh-CN" altLang="en-US" sz="4400" spc="100" dirty="0">
                <a:solidFill>
                  <a:srgbClr val="1A526D"/>
                </a:solidFill>
                <a:cs typeface="+mn-ea"/>
                <a:sym typeface="+mn-lt"/>
              </a:endParaRPr>
            </a:p>
          </p:txBody>
        </p:sp>
        <p:cxnSp>
          <p:nvCxnSpPr>
            <p:cNvPr id="16" name="直接连接符 15"/>
            <p:cNvCxnSpPr/>
            <p:nvPr/>
          </p:nvCxnSpPr>
          <p:spPr>
            <a:xfrm>
              <a:off x="3792641" y="1417019"/>
              <a:ext cx="4301918" cy="0"/>
            </a:xfrm>
            <a:prstGeom prst="line">
              <a:avLst/>
            </a:prstGeom>
            <a:noFill/>
            <a:ln w="19050">
              <a:solidFill>
                <a:srgbClr val="1A526D"/>
              </a:solidFill>
            </a:ln>
          </p:spPr>
          <p:style>
            <a:lnRef idx="2">
              <a:schemeClr val="accent1">
                <a:shade val="50000"/>
              </a:schemeClr>
            </a:lnRef>
            <a:fillRef idx="1">
              <a:schemeClr val="accent1"/>
            </a:fillRef>
            <a:effectRef idx="0">
              <a:schemeClr val="accent1"/>
            </a:effectRef>
            <a:fontRef idx="minor">
              <a:schemeClr val="lt1"/>
            </a:fontRef>
          </p:style>
        </p:cxnSp>
      </p:grpSp>
      <p:sp>
        <p:nvSpPr>
          <p:cNvPr id="2" name="文本框 1"/>
          <p:cNvSpPr txBox="1"/>
          <p:nvPr/>
        </p:nvSpPr>
        <p:spPr>
          <a:xfrm>
            <a:off x="6577330" y="1780540"/>
            <a:ext cx="5376545" cy="4799965"/>
          </a:xfrm>
          <a:prstGeom prst="rect">
            <a:avLst/>
          </a:prstGeom>
          <a:noFill/>
        </p:spPr>
        <p:txBody>
          <a:bodyPr wrap="square" rtlCol="0">
            <a:spAutoFit/>
          </a:bodyPr>
          <a:p>
            <a:pPr algn="ctr"/>
            <a:r>
              <a:rPr lang="zh-CN" altLang="en-US" b="1"/>
              <a:t></a:t>
            </a:r>
            <a:r>
              <a:rPr lang="zh-CN" altLang="en-US" b="1"/>
              <a:t>话题内</a:t>
            </a:r>
            <a:endParaRPr lang="zh-CN" altLang="en-US" b="1"/>
          </a:p>
          <a:p>
            <a:pPr algn="l"/>
            <a:endParaRPr>
              <a:sym typeface="+mn-ea"/>
            </a:endParaRPr>
          </a:p>
          <a:p>
            <a:pPr indent="0" algn="l">
              <a:buFont typeface="Arial" panose="020B0604020202020204" pitchFamily="34" charset="0"/>
              <a:buNone/>
            </a:pPr>
            <a:r>
              <a:rPr>
                <a:sym typeface="+mn-ea"/>
              </a:rPr>
              <a:t>左部分：</a:t>
            </a:r>
            <a:endParaRPr>
              <a:sym typeface="+mn-ea"/>
            </a:endParaRPr>
          </a:p>
          <a:p>
            <a:pPr marL="285750" indent="-285750" algn="l">
              <a:buFont typeface="Arial" panose="020B0604020202020204" pitchFamily="34" charset="0"/>
              <a:buChar char="•"/>
            </a:pPr>
            <a:r>
              <a:rPr>
                <a:sym typeface="+mn-ea"/>
              </a:rPr>
              <a:t>每个话题：</a:t>
            </a:r>
            <a:endParaRPr>
              <a:sym typeface="+mn-ea"/>
            </a:endParaRPr>
          </a:p>
          <a:p>
            <a:pPr marL="285750" indent="-285750" algn="l">
              <a:buFont typeface="Arial" panose="020B0604020202020204" pitchFamily="34" charset="0"/>
              <a:buChar char="•"/>
            </a:pPr>
            <a:r>
              <a:rPr>
                <a:sym typeface="+mn-ea"/>
              </a:rPr>
              <a:t>左部分显示话题发起人的头像和名称，右部分按顺序显示内容、点赞数、话题评论</a:t>
            </a:r>
            <a:endParaRPr>
              <a:sym typeface="+mn-ea"/>
            </a:endParaRPr>
          </a:p>
          <a:p>
            <a:pPr marL="285750" indent="-285750" algn="l">
              <a:buFont typeface="Arial" panose="020B0604020202020204" pitchFamily="34" charset="0"/>
              <a:buChar char="•"/>
            </a:pPr>
            <a:r>
              <a:rPr>
                <a:sym typeface="+mn-ea"/>
              </a:rPr>
              <a:t>话题发布人会有特殊标识</a:t>
            </a:r>
            <a:endParaRPr>
              <a:sym typeface="+mn-ea"/>
            </a:endParaRPr>
          </a:p>
          <a:p>
            <a:pPr marL="285750" indent="-285750" algn="l">
              <a:buFont typeface="Arial" panose="020B0604020202020204" pitchFamily="34" charset="0"/>
              <a:buChar char="•"/>
            </a:pPr>
            <a:r>
              <a:rPr>
                <a:sym typeface="+mn-ea"/>
              </a:rPr>
              <a:t>话题内评论：</a:t>
            </a:r>
            <a:endParaRPr>
              <a:sym typeface="+mn-ea"/>
            </a:endParaRPr>
          </a:p>
          <a:p>
            <a:pPr marL="285750" indent="-285750" algn="l">
              <a:buFont typeface="Arial" panose="020B0604020202020204" pitchFamily="34" charset="0"/>
              <a:buChar char="•"/>
            </a:pPr>
            <a:r>
              <a:rPr>
                <a:sym typeface="+mn-ea"/>
              </a:rPr>
              <a:t>格式与话题相同，但所占空间会较小</a:t>
            </a:r>
            <a:endParaRPr>
              <a:sym typeface="+mn-ea"/>
            </a:endParaRPr>
          </a:p>
          <a:p>
            <a:pPr marL="285750" indent="-285750" algn="l">
              <a:buFont typeface="Arial" panose="020B0604020202020204" pitchFamily="34" charset="0"/>
              <a:buChar char="•"/>
            </a:pPr>
            <a:r>
              <a:rPr>
                <a:sym typeface="+mn-ea"/>
              </a:rPr>
              <a:t>往下是分页栏</a:t>
            </a:r>
            <a:endParaRPr>
              <a:sym typeface="+mn-ea"/>
            </a:endParaRPr>
          </a:p>
          <a:p>
            <a:pPr marL="285750" indent="-285750" algn="l">
              <a:buFont typeface="Arial" panose="020B0604020202020204" pitchFamily="34" charset="0"/>
              <a:buChar char="•"/>
            </a:pPr>
            <a:r>
              <a:rPr>
                <a:sym typeface="+mn-ea"/>
              </a:rPr>
              <a:t>最下方是发布评论部分：</a:t>
            </a:r>
            <a:endParaRPr>
              <a:sym typeface="+mn-ea"/>
            </a:endParaRPr>
          </a:p>
          <a:p>
            <a:pPr marL="285750" indent="-285750" algn="l">
              <a:buFont typeface="Arial" panose="020B0604020202020204" pitchFamily="34" charset="0"/>
              <a:buChar char="•"/>
            </a:pPr>
            <a:r>
              <a:rPr>
                <a:sym typeface="+mn-ea"/>
              </a:rPr>
              <a:t></a:t>
            </a:r>
            <a:r>
              <a:rPr lang="zh-CN">
                <a:sym typeface="+mn-ea"/>
              </a:rPr>
              <a:t>显示</a:t>
            </a:r>
            <a:r>
              <a:rPr>
                <a:sym typeface="+mn-ea"/>
              </a:rPr>
              <a:t>用户头像、昵称</a:t>
            </a:r>
            <a:endParaRPr>
              <a:sym typeface="+mn-ea"/>
            </a:endParaRPr>
          </a:p>
          <a:p>
            <a:pPr marL="285750" indent="-285750" algn="l">
              <a:buFont typeface="Arial" panose="020B0604020202020204" pitchFamily="34" charset="0"/>
              <a:buChar char="•"/>
            </a:pPr>
            <a:r>
              <a:rPr>
                <a:sym typeface="+mn-ea"/>
              </a:rPr>
              <a:t>一个文本框，用于输入评论内容</a:t>
            </a:r>
            <a:endParaRPr>
              <a:sym typeface="+mn-ea"/>
            </a:endParaRPr>
          </a:p>
          <a:p>
            <a:pPr indent="0" algn="l">
              <a:buFont typeface="Arial" panose="020B0604020202020204" pitchFamily="34" charset="0"/>
              <a:buNone/>
            </a:pPr>
            <a:r>
              <a:rPr>
                <a:sym typeface="+mn-ea"/>
              </a:rPr>
              <a:t>右部分：</a:t>
            </a:r>
            <a:endParaRPr>
              <a:sym typeface="+mn-ea"/>
            </a:endParaRPr>
          </a:p>
          <a:p>
            <a:pPr marL="285750" indent="-285750" algn="l">
              <a:buFont typeface="Arial" panose="020B0604020202020204" pitchFamily="34" charset="0"/>
              <a:buChar char="•"/>
            </a:pPr>
            <a:r>
              <a:rPr>
                <a:sym typeface="+mn-ea"/>
              </a:rPr>
              <a:t>最上方显示题主信息，可关注题主</a:t>
            </a:r>
            <a:endParaRPr>
              <a:sym typeface="+mn-ea"/>
            </a:endParaRPr>
          </a:p>
          <a:p>
            <a:pPr marL="285750" indent="-285750" algn="l">
              <a:buFont typeface="Arial" panose="020B0604020202020204" pitchFamily="34" charset="0"/>
              <a:buChar char="•"/>
            </a:pPr>
            <a:r>
              <a:rPr>
                <a:sym typeface="+mn-ea"/>
              </a:rPr>
              <a:t>往下是热门话题：</a:t>
            </a:r>
            <a:endParaRPr>
              <a:sym typeface="+mn-ea"/>
            </a:endParaRPr>
          </a:p>
          <a:p>
            <a:pPr marL="285750" indent="-285750" algn="l">
              <a:buFont typeface="Arial" panose="020B0604020202020204" pitchFamily="34" charset="0"/>
              <a:buChar char="•"/>
            </a:pPr>
            <a:r>
              <a:rPr>
                <a:sym typeface="+mn-ea"/>
              </a:rPr>
              <a:t>包含标题、部分内容、话题发起人、日期时间</a:t>
            </a:r>
            <a:endParaRPr>
              <a:sym typeface="+mn-ea"/>
            </a:endParaRPr>
          </a:p>
        </p:txBody>
      </p:sp>
      <p:sp>
        <p:nvSpPr>
          <p:cNvPr id="7" name="文本框 6"/>
          <p:cNvSpPr txBox="1"/>
          <p:nvPr/>
        </p:nvSpPr>
        <p:spPr>
          <a:xfrm>
            <a:off x="1698625" y="1780540"/>
            <a:ext cx="4087495" cy="4799965"/>
          </a:xfrm>
          <a:prstGeom prst="rect">
            <a:avLst/>
          </a:prstGeom>
          <a:noFill/>
        </p:spPr>
        <p:txBody>
          <a:bodyPr wrap="square" rtlCol="0">
            <a:spAutoFit/>
          </a:bodyPr>
          <a:p>
            <a:pPr algn="l"/>
            <a:r>
              <a:rPr lang="zh-CN" altLang="en-US"/>
              <a:t></a:t>
            </a:r>
            <a:r>
              <a:rPr lang="zh-CN" altLang="en-US">
                <a:sym typeface="+mn-ea"/>
              </a:rPr>
              <a:t></a:t>
            </a:r>
            <a:r>
              <a:rPr lang="zh-CN" altLang="en-US" b="1">
                <a:sym typeface="+mn-ea"/>
              </a:rPr>
              <a:t>讨论区主页</a:t>
            </a:r>
            <a:endParaRPr lang="zh-CN" altLang="en-US" b="1"/>
          </a:p>
          <a:p>
            <a:pPr algn="ctr"/>
            <a:endParaRPr lang="zh-CN" altLang="en-US"/>
          </a:p>
          <a:p>
            <a:pPr marL="285750" indent="-285750">
              <a:buFont typeface="Arial" panose="020B0604020202020204" pitchFamily="34" charset="0"/>
              <a:buChar char="•"/>
            </a:pPr>
            <a:r>
              <a:rPr lang="zh-CN" altLang="en-US"/>
              <a:t>最上方是网站logo，点击返回首页，以及全局搜索</a:t>
            </a:r>
            <a:endParaRPr lang="zh-CN" altLang="en-US"/>
          </a:p>
          <a:p>
            <a:pPr marL="285750" indent="-285750">
              <a:buFont typeface="Arial" panose="020B0604020202020204" pitchFamily="34" charset="0"/>
              <a:buChar char="•"/>
            </a:pPr>
            <a:r>
              <a:rPr lang="zh-CN" altLang="en-US"/>
              <a:t>中间是讨论区主界面</a:t>
            </a:r>
            <a:endParaRPr lang="zh-CN" altLang="en-US"/>
          </a:p>
          <a:p>
            <a:pPr marL="285750" indent="-285750">
              <a:buFont typeface="Arial" panose="020B0604020202020204" pitchFamily="34" charset="0"/>
              <a:buChar char="•"/>
            </a:pPr>
            <a:r>
              <a:rPr lang="zh-CN" altLang="en-US"/>
              <a:t>每个讨论话题：</a:t>
            </a:r>
            <a:endParaRPr lang="zh-CN" altLang="en-US"/>
          </a:p>
          <a:p>
            <a:pPr marL="285750" indent="-285750">
              <a:buFont typeface="Arial" panose="020B0604020202020204" pitchFamily="34" charset="0"/>
              <a:buChar char="•"/>
            </a:pPr>
            <a:r>
              <a:rPr lang="zh-CN" altLang="en-US"/>
              <a:t>最左部分显示封面，右部分按顺序显示话题标题、话题部分内容、查看数、话题发起人、点赞数、评论数、查看数</a:t>
            </a:r>
            <a:endParaRPr lang="zh-CN" altLang="en-US"/>
          </a:p>
          <a:p>
            <a:pPr marL="285750" indent="-285750">
              <a:buFont typeface="Arial" panose="020B0604020202020204" pitchFamily="34" charset="0"/>
              <a:buChar char="•"/>
            </a:pPr>
            <a:r>
              <a:rPr lang="zh-CN" altLang="en-US"/>
              <a:t>往下是分页栏</a:t>
            </a:r>
            <a:endParaRPr lang="zh-CN" altLang="en-US"/>
          </a:p>
          <a:p>
            <a:pPr marL="285750" indent="-285750">
              <a:buFont typeface="Arial" panose="020B0604020202020204" pitchFamily="34" charset="0"/>
              <a:buChar char="•"/>
            </a:pPr>
            <a:r>
              <a:rPr lang="zh-CN" altLang="en-US"/>
              <a:t>最下方是发布话题部分：</a:t>
            </a:r>
            <a:endParaRPr lang="zh-CN" altLang="en-US"/>
          </a:p>
          <a:p>
            <a:pPr marL="285750" indent="-285750">
              <a:buFont typeface="Arial" panose="020B0604020202020204" pitchFamily="34" charset="0"/>
              <a:buChar char="•"/>
            </a:pPr>
            <a:r>
              <a:rPr lang="zh-CN" altLang="en-US"/>
              <a:t>用户头像、昵称</a:t>
            </a:r>
            <a:endParaRPr lang="zh-CN" altLang="en-US"/>
          </a:p>
          <a:p>
            <a:pPr marL="285750" indent="-285750">
              <a:buFont typeface="Arial" panose="020B0604020202020204" pitchFamily="34" charset="0"/>
              <a:buChar char="•"/>
            </a:pPr>
            <a:r>
              <a:rPr lang="zh-CN" altLang="en-US"/>
              <a:t>一个输入框，用于输入要发表话题标题</a:t>
            </a:r>
            <a:endParaRPr lang="zh-CN" altLang="en-US"/>
          </a:p>
          <a:p>
            <a:pPr marL="285750" indent="-285750">
              <a:buFont typeface="Arial" panose="020B0604020202020204" pitchFamily="34" charset="0"/>
              <a:buChar char="•"/>
            </a:pPr>
            <a:r>
              <a:rPr lang="zh-CN" altLang="en-US"/>
              <a:t>下方一个文本框，用于输入话题内容</a:t>
            </a:r>
            <a:endParaRPr lang="zh-CN" altLang="en-US"/>
          </a:p>
        </p:txBody>
      </p:sp>
      <p:cxnSp>
        <p:nvCxnSpPr>
          <p:cNvPr id="8" name="直接连接符 7"/>
          <p:cNvCxnSpPr/>
          <p:nvPr/>
        </p:nvCxnSpPr>
        <p:spPr>
          <a:xfrm>
            <a:off x="1602105" y="2479675"/>
            <a:ext cx="1270" cy="3988435"/>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6506845" y="2479675"/>
            <a:ext cx="14605" cy="378333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1" presetClass="entr" presetSubtype="0" fill="hold"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2" presetClass="entr" presetSubtype="8"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0-#ppt_w/2"/>
                                          </p:val>
                                        </p:tav>
                                        <p:tav tm="100000">
                                          <p:val>
                                            <p:strVal val="#ppt_x"/>
                                          </p:val>
                                        </p:tav>
                                      </p:tavLst>
                                    </p:anim>
                                    <p:anim calcmode="lin" valueType="num">
                                      <p:cBhvr additive="base">
                                        <p:cTn id="14" dur="500" fill="hold"/>
                                        <p:tgtEl>
                                          <p:spTgt spid="7"/>
                                        </p:tgtEl>
                                        <p:attrNameLst>
                                          <p:attrName>ppt_y</p:attrName>
                                        </p:attrNameLst>
                                      </p:cBhvr>
                                      <p:tavLst>
                                        <p:tav tm="0">
                                          <p:val>
                                            <p:strVal val="#ppt_y"/>
                                          </p:val>
                                        </p:tav>
                                        <p:tav tm="100000">
                                          <p:val>
                                            <p:strVal val="#ppt_y"/>
                                          </p:val>
                                        </p:tav>
                                      </p:tavLst>
                                    </p:anim>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7" grpId="0"/>
      <p:bldP spid="7" grpId="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3937329" y="498475"/>
            <a:ext cx="4317365" cy="918544"/>
            <a:chOff x="3784929" y="498475"/>
            <a:chExt cx="4317365" cy="918544"/>
          </a:xfrm>
        </p:grpSpPr>
        <p:sp>
          <p:nvSpPr>
            <p:cNvPr id="15" name="文本框 14"/>
            <p:cNvSpPr txBox="1"/>
            <p:nvPr/>
          </p:nvSpPr>
          <p:spPr>
            <a:xfrm>
              <a:off x="3784929" y="498475"/>
              <a:ext cx="4317365" cy="768350"/>
            </a:xfrm>
            <a:prstGeom prst="rect">
              <a:avLst/>
            </a:prstGeom>
            <a:noFill/>
          </p:spPr>
          <p:txBody>
            <a:bodyPr wrap="none" rtlCol="0">
              <a:spAutoFit/>
            </a:bodyPr>
            <a:lstStyle/>
            <a:p>
              <a:pPr algn="ctr"/>
              <a:r>
                <a:rPr lang="zh-CN" altLang="en-US" sz="4400" spc="100" dirty="0">
                  <a:solidFill>
                    <a:srgbClr val="1A526D"/>
                  </a:solidFill>
                  <a:cs typeface="+mn-ea"/>
                  <a:sym typeface="+mn-lt"/>
                </a:rPr>
                <a:t>讨论区</a:t>
              </a:r>
              <a:r>
                <a:rPr lang="en-US" altLang="zh-CN" sz="4400" spc="100" dirty="0">
                  <a:solidFill>
                    <a:srgbClr val="1A526D"/>
                  </a:solidFill>
                  <a:cs typeface="+mn-ea"/>
                  <a:sym typeface="+mn-lt"/>
                </a:rPr>
                <a:t>·</a:t>
              </a:r>
              <a:r>
                <a:rPr lang="zh-CN" altLang="en-US" sz="4400" spc="100" dirty="0">
                  <a:solidFill>
                    <a:srgbClr val="1A526D"/>
                  </a:solidFill>
                  <a:cs typeface="+mn-ea"/>
                  <a:sym typeface="+mn-lt"/>
                </a:rPr>
                <a:t>原型演示</a:t>
              </a:r>
              <a:endParaRPr lang="zh-CN" altLang="en-US" sz="4400" spc="100" dirty="0">
                <a:solidFill>
                  <a:srgbClr val="1A526D"/>
                </a:solidFill>
                <a:cs typeface="+mn-ea"/>
                <a:sym typeface="+mn-lt"/>
              </a:endParaRPr>
            </a:p>
          </p:txBody>
        </p:sp>
        <p:cxnSp>
          <p:nvCxnSpPr>
            <p:cNvPr id="16" name="直接连接符 15"/>
            <p:cNvCxnSpPr/>
            <p:nvPr/>
          </p:nvCxnSpPr>
          <p:spPr>
            <a:xfrm>
              <a:off x="3792641" y="1417019"/>
              <a:ext cx="4301918" cy="0"/>
            </a:xfrm>
            <a:prstGeom prst="line">
              <a:avLst/>
            </a:prstGeom>
            <a:noFill/>
            <a:ln w="19050">
              <a:solidFill>
                <a:srgbClr val="1A526D"/>
              </a:solidFill>
            </a:ln>
          </p:spPr>
          <p:style>
            <a:lnRef idx="2">
              <a:schemeClr val="accent1">
                <a:shade val="50000"/>
              </a:schemeClr>
            </a:lnRef>
            <a:fillRef idx="1">
              <a:schemeClr val="accent1"/>
            </a:fillRef>
            <a:effectRef idx="0">
              <a:schemeClr val="accent1"/>
            </a:effectRef>
            <a:fontRef idx="minor">
              <a:schemeClr val="lt1"/>
            </a:fontRef>
          </p:style>
        </p:cxnSp>
      </p:grpSp>
      <p:pic>
        <p:nvPicPr>
          <p:cNvPr id="3" name="图片 2" descr="话题演示"/>
          <p:cNvPicPr>
            <a:picLocks noChangeAspect="1"/>
          </p:cNvPicPr>
          <p:nvPr/>
        </p:nvPicPr>
        <p:blipFill>
          <a:blip r:embed="rId1"/>
          <a:stretch>
            <a:fillRect/>
          </a:stretch>
        </p:blipFill>
        <p:spPr>
          <a:xfrm>
            <a:off x="1609725" y="1540510"/>
            <a:ext cx="8971915" cy="51117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down)">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3651580" y="498475"/>
            <a:ext cx="4888865" cy="918544"/>
            <a:chOff x="3499180" y="498475"/>
            <a:chExt cx="4888865" cy="918544"/>
          </a:xfrm>
        </p:grpSpPr>
        <p:sp>
          <p:nvSpPr>
            <p:cNvPr id="15" name="文本框 14"/>
            <p:cNvSpPr txBox="1"/>
            <p:nvPr/>
          </p:nvSpPr>
          <p:spPr>
            <a:xfrm>
              <a:off x="3499180" y="498475"/>
              <a:ext cx="4888865" cy="768350"/>
            </a:xfrm>
            <a:prstGeom prst="rect">
              <a:avLst/>
            </a:prstGeom>
            <a:noFill/>
          </p:spPr>
          <p:txBody>
            <a:bodyPr wrap="none" rtlCol="0">
              <a:spAutoFit/>
            </a:bodyPr>
            <a:lstStyle/>
            <a:p>
              <a:pPr algn="ctr"/>
              <a:r>
                <a:rPr lang="zh-CN" altLang="en-US" sz="4400" spc="100" dirty="0">
                  <a:solidFill>
                    <a:srgbClr val="1A526D"/>
                  </a:solidFill>
                  <a:cs typeface="+mn-ea"/>
                  <a:sym typeface="+mn-lt"/>
                </a:rPr>
                <a:t>全局搜索</a:t>
              </a:r>
              <a:r>
                <a:rPr lang="en-US" altLang="zh-CN" sz="4400" spc="100" dirty="0">
                  <a:solidFill>
                    <a:srgbClr val="1A526D"/>
                  </a:solidFill>
                  <a:cs typeface="+mn-ea"/>
                  <a:sym typeface="+mn-lt"/>
                </a:rPr>
                <a:t>·</a:t>
              </a:r>
              <a:r>
                <a:rPr lang="zh-CN" altLang="en-US" sz="4400" spc="100" dirty="0">
                  <a:solidFill>
                    <a:srgbClr val="1A526D"/>
                  </a:solidFill>
                  <a:cs typeface="+mn-ea"/>
                  <a:sym typeface="+mn-lt"/>
                </a:rPr>
                <a:t>功能</a:t>
              </a:r>
              <a:r>
                <a:rPr lang="zh-CN" altLang="en-US" sz="4400" spc="100" dirty="0">
                  <a:solidFill>
                    <a:srgbClr val="1A526D"/>
                  </a:solidFill>
                  <a:cs typeface="+mn-ea"/>
                  <a:sym typeface="+mn-lt"/>
                </a:rPr>
                <a:t>验收</a:t>
              </a:r>
              <a:endParaRPr lang="zh-CN" altLang="en-US" sz="4400" spc="100" dirty="0">
                <a:solidFill>
                  <a:srgbClr val="1A526D"/>
                </a:solidFill>
                <a:cs typeface="+mn-ea"/>
                <a:sym typeface="+mn-lt"/>
              </a:endParaRPr>
            </a:p>
          </p:txBody>
        </p:sp>
        <p:cxnSp>
          <p:nvCxnSpPr>
            <p:cNvPr id="16" name="直接连接符 15"/>
            <p:cNvCxnSpPr/>
            <p:nvPr/>
          </p:nvCxnSpPr>
          <p:spPr>
            <a:xfrm>
              <a:off x="3792641" y="1417019"/>
              <a:ext cx="4301918" cy="0"/>
            </a:xfrm>
            <a:prstGeom prst="line">
              <a:avLst/>
            </a:prstGeom>
            <a:noFill/>
            <a:ln w="19050">
              <a:solidFill>
                <a:srgbClr val="1A526D"/>
              </a:solidFill>
            </a:ln>
          </p:spPr>
          <p:style>
            <a:lnRef idx="2">
              <a:schemeClr val="accent1">
                <a:shade val="50000"/>
              </a:schemeClr>
            </a:lnRef>
            <a:fillRef idx="1">
              <a:schemeClr val="accent1"/>
            </a:fillRef>
            <a:effectRef idx="0">
              <a:schemeClr val="accent1"/>
            </a:effectRef>
            <a:fontRef idx="minor">
              <a:schemeClr val="lt1"/>
            </a:fontRef>
          </p:style>
        </p:cxnSp>
      </p:grpSp>
      <p:sp>
        <p:nvSpPr>
          <p:cNvPr id="7" name="文本框 6"/>
          <p:cNvSpPr txBox="1"/>
          <p:nvPr/>
        </p:nvSpPr>
        <p:spPr>
          <a:xfrm>
            <a:off x="2262505" y="2479675"/>
            <a:ext cx="6278245" cy="2861310"/>
          </a:xfrm>
          <a:prstGeom prst="rect">
            <a:avLst/>
          </a:prstGeom>
          <a:noFill/>
        </p:spPr>
        <p:txBody>
          <a:bodyPr wrap="square" rtlCol="0">
            <a:spAutoFit/>
          </a:bodyPr>
          <a:p>
            <a:pPr indent="0">
              <a:buFont typeface="Arial" panose="020B0604020202020204" pitchFamily="34" charset="0"/>
              <a:buNone/>
            </a:pPr>
            <a:r>
              <a:rPr lang="en-US" altLang="zh-CN" b="1">
                <a:sym typeface="+mn-ea"/>
              </a:rPr>
              <a:t>			</a:t>
            </a:r>
            <a:r>
              <a:rPr lang="zh-CN" altLang="en-US" b="1">
                <a:sym typeface="+mn-ea"/>
              </a:rPr>
              <a:t>全局搜索</a:t>
            </a:r>
            <a:endParaRPr lang="zh-CN" altLang="en-US" b="1"/>
          </a:p>
          <a:p>
            <a:pPr indent="0">
              <a:buFont typeface="Arial" panose="020B0604020202020204" pitchFamily="34" charset="0"/>
              <a:buNone/>
            </a:pPr>
            <a:endParaRPr lang="zh-CN" altLang="en-US"/>
          </a:p>
          <a:p>
            <a:pPr marL="285750" indent="-285750">
              <a:buFont typeface="Arial" panose="020B0604020202020204" pitchFamily="34" charset="0"/>
              <a:buChar char="•"/>
            </a:pPr>
            <a:r>
              <a:rPr lang="zh-CN" altLang="en-US"/>
              <a:t>根据所给搜索关键词展示搜索结果</a:t>
            </a:r>
            <a:endParaRPr lang="zh-CN" altLang="en-US"/>
          </a:p>
          <a:p>
            <a:pPr marL="285750" indent="-285750">
              <a:buFont typeface="Arial" panose="020B0604020202020204" pitchFamily="34" charset="0"/>
              <a:buChar char="•"/>
            </a:pPr>
            <a:r>
              <a:rPr lang="zh-CN" altLang="en-US"/>
              <a:t>采用标签页对搜索结果进行分类：视频、话题、活动</a:t>
            </a:r>
            <a:endParaRPr lang="zh-CN" altLang="en-US"/>
          </a:p>
          <a:p>
            <a:pPr marL="285750" indent="-285750">
              <a:buFont typeface="Arial" panose="020B0604020202020204" pitchFamily="34" charset="0"/>
              <a:buChar char="•"/>
            </a:pPr>
            <a:r>
              <a:rPr lang="zh-CN" altLang="en-US"/>
              <a:t>对搜索结果进行分页</a:t>
            </a:r>
            <a:endParaRPr lang="zh-CN" altLang="en-US"/>
          </a:p>
          <a:p>
            <a:pPr marL="285750" indent="-285750">
              <a:buFont typeface="Arial" panose="020B0604020202020204" pitchFamily="34" charset="0"/>
              <a:buChar char="•"/>
            </a:pPr>
            <a:r>
              <a:rPr lang="zh-CN" altLang="en-US"/>
              <a:t>根据筛选条件筛选搜索结果</a:t>
            </a:r>
            <a:endParaRPr lang="zh-CN" altLang="en-US"/>
          </a:p>
          <a:p>
            <a:pPr marL="285750" indent="-285750">
              <a:buFont typeface="Arial" panose="020B0604020202020204" pitchFamily="34" charset="0"/>
              <a:buChar char="•"/>
            </a:pPr>
            <a:r>
              <a:rPr lang="zh-CN" altLang="en-US"/>
              <a:t>根据排序条件对搜索结果进行排序</a:t>
            </a:r>
            <a:endParaRPr lang="zh-CN" altLang="en-US"/>
          </a:p>
          <a:p>
            <a:pPr marL="285750" indent="-285750">
              <a:buFont typeface="Arial" panose="020B0604020202020204" pitchFamily="34" charset="0"/>
              <a:buChar char="•"/>
            </a:pPr>
            <a:r>
              <a:rPr lang="zh-CN" altLang="en-US"/>
              <a:t>点击视频跳转到相应播放页面</a:t>
            </a:r>
            <a:endParaRPr lang="zh-CN" altLang="en-US"/>
          </a:p>
          <a:p>
            <a:pPr marL="285750" indent="-285750">
              <a:buFont typeface="Arial" panose="020B0604020202020204" pitchFamily="34" charset="0"/>
              <a:buChar char="•"/>
            </a:pPr>
            <a:r>
              <a:rPr lang="zh-CN" altLang="en-US"/>
              <a:t>点击话题跳转到相应话题页面</a:t>
            </a:r>
            <a:endParaRPr lang="zh-CN" altLang="en-US"/>
          </a:p>
          <a:p>
            <a:pPr marL="285750" indent="-285750">
              <a:buFont typeface="Arial" panose="020B0604020202020204" pitchFamily="34" charset="0"/>
              <a:buChar char="•"/>
            </a:pPr>
            <a:r>
              <a:rPr lang="zh-CN" altLang="en-US"/>
              <a:t>点击活动跳转到相应活动页面</a:t>
            </a:r>
            <a:endParaRPr lang="zh-CN" altLang="en-US"/>
          </a:p>
        </p:txBody>
      </p:sp>
      <p:cxnSp>
        <p:nvCxnSpPr>
          <p:cNvPr id="8" name="直接连接符 7"/>
          <p:cNvCxnSpPr/>
          <p:nvPr/>
        </p:nvCxnSpPr>
        <p:spPr>
          <a:xfrm>
            <a:off x="2292985" y="3031490"/>
            <a:ext cx="0" cy="2205355"/>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2" presetClass="entr" presetSubtype="8"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anim calcmode="lin" valueType="num">
                                      <p:cBhvr additive="base">
                                        <p:cTn id="9" dur="500" fill="hold"/>
                                        <p:tgtEl>
                                          <p:spTgt spid="7"/>
                                        </p:tgtEl>
                                        <p:attrNameLst>
                                          <p:attrName>ppt_x</p:attrName>
                                        </p:attrNameLst>
                                      </p:cBhvr>
                                      <p:tavLst>
                                        <p:tav tm="0">
                                          <p:val>
                                            <p:strVal val="0-#ppt_w/2"/>
                                          </p:val>
                                        </p:tav>
                                        <p:tav tm="100000">
                                          <p:val>
                                            <p:strVal val="#ppt_x"/>
                                          </p:val>
                                        </p:tav>
                                      </p:tavLst>
                                    </p:anim>
                                    <p:anim calcmode="lin" valueType="num">
                                      <p:cBhvr additive="base">
                                        <p:cTn id="10" dur="500" fill="hold"/>
                                        <p:tgtEl>
                                          <p:spTgt spid="7"/>
                                        </p:tgtEl>
                                        <p:attrNameLst>
                                          <p:attrName>ppt_y</p:attrName>
                                        </p:attrNameLst>
                                      </p:cBhvr>
                                      <p:tavLst>
                                        <p:tav tm="0">
                                          <p:val>
                                            <p:strVal val="#ppt_y"/>
                                          </p:val>
                                        </p:tav>
                                        <p:tav tm="100000">
                                          <p:val>
                                            <p:strVal val="#ppt_y"/>
                                          </p:val>
                                        </p:tav>
                                      </p:tavLst>
                                    </p:anim>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3651580" y="498475"/>
            <a:ext cx="4888865" cy="918544"/>
            <a:chOff x="3499180" y="498475"/>
            <a:chExt cx="4888865" cy="918544"/>
          </a:xfrm>
        </p:grpSpPr>
        <p:sp>
          <p:nvSpPr>
            <p:cNvPr id="15" name="文本框 14"/>
            <p:cNvSpPr txBox="1"/>
            <p:nvPr/>
          </p:nvSpPr>
          <p:spPr>
            <a:xfrm>
              <a:off x="3499180" y="498475"/>
              <a:ext cx="4888865" cy="768350"/>
            </a:xfrm>
            <a:prstGeom prst="rect">
              <a:avLst/>
            </a:prstGeom>
            <a:noFill/>
          </p:spPr>
          <p:txBody>
            <a:bodyPr wrap="none" rtlCol="0">
              <a:spAutoFit/>
            </a:bodyPr>
            <a:lstStyle/>
            <a:p>
              <a:pPr algn="ctr"/>
              <a:r>
                <a:rPr lang="zh-CN" altLang="en-US" sz="4400" spc="100" dirty="0">
                  <a:solidFill>
                    <a:srgbClr val="1A526D"/>
                  </a:solidFill>
                  <a:cs typeface="+mn-ea"/>
                  <a:sym typeface="+mn-lt"/>
                </a:rPr>
                <a:t>全局搜索</a:t>
              </a:r>
              <a:r>
                <a:rPr lang="en-US" altLang="zh-CN" sz="4400" spc="100" dirty="0">
                  <a:solidFill>
                    <a:srgbClr val="1A526D"/>
                  </a:solidFill>
                  <a:cs typeface="+mn-ea"/>
                  <a:sym typeface="+mn-lt"/>
                </a:rPr>
                <a:t>·</a:t>
              </a:r>
              <a:r>
                <a:rPr lang="zh-CN" altLang="en-US" sz="4400" spc="100" dirty="0">
                  <a:solidFill>
                    <a:srgbClr val="1A526D"/>
                  </a:solidFill>
                  <a:cs typeface="+mn-ea"/>
                  <a:sym typeface="+mn-lt"/>
                </a:rPr>
                <a:t>界面验收</a:t>
              </a:r>
              <a:endParaRPr lang="zh-CN" altLang="en-US" sz="4400" spc="100" dirty="0">
                <a:solidFill>
                  <a:srgbClr val="1A526D"/>
                </a:solidFill>
                <a:cs typeface="+mn-ea"/>
                <a:sym typeface="+mn-lt"/>
              </a:endParaRPr>
            </a:p>
          </p:txBody>
        </p:sp>
        <p:cxnSp>
          <p:nvCxnSpPr>
            <p:cNvPr id="16" name="直接连接符 15"/>
            <p:cNvCxnSpPr/>
            <p:nvPr/>
          </p:nvCxnSpPr>
          <p:spPr>
            <a:xfrm>
              <a:off x="3792641" y="1417019"/>
              <a:ext cx="4301918" cy="0"/>
            </a:xfrm>
            <a:prstGeom prst="line">
              <a:avLst/>
            </a:prstGeom>
            <a:noFill/>
            <a:ln w="19050">
              <a:solidFill>
                <a:srgbClr val="1A526D"/>
              </a:solidFill>
            </a:ln>
          </p:spPr>
          <p:style>
            <a:lnRef idx="2">
              <a:schemeClr val="accent1">
                <a:shade val="50000"/>
              </a:schemeClr>
            </a:lnRef>
            <a:fillRef idx="1">
              <a:schemeClr val="accent1"/>
            </a:fillRef>
            <a:effectRef idx="0">
              <a:schemeClr val="accent1"/>
            </a:effectRef>
            <a:fontRef idx="minor">
              <a:schemeClr val="lt1"/>
            </a:fontRef>
          </p:style>
        </p:cxnSp>
      </p:grpSp>
      <p:sp>
        <p:nvSpPr>
          <p:cNvPr id="7" name="文本框 6"/>
          <p:cNvSpPr txBox="1"/>
          <p:nvPr/>
        </p:nvSpPr>
        <p:spPr>
          <a:xfrm>
            <a:off x="1698625" y="1780540"/>
            <a:ext cx="8422005" cy="4799965"/>
          </a:xfrm>
          <a:prstGeom prst="rect">
            <a:avLst/>
          </a:prstGeom>
          <a:noFill/>
        </p:spPr>
        <p:txBody>
          <a:bodyPr wrap="square" rtlCol="0">
            <a:spAutoFit/>
          </a:bodyPr>
          <a:p>
            <a:pPr algn="ctr"/>
            <a:r>
              <a:rPr lang="zh-CN" altLang="en-US" b="1">
                <a:sym typeface="+mn-ea"/>
              </a:rPr>
              <a:t>全局搜索</a:t>
            </a:r>
            <a:endParaRPr lang="zh-CN" altLang="en-US" b="1"/>
          </a:p>
          <a:p>
            <a:pPr algn="ctr"/>
            <a:endParaRPr lang="zh-CN" altLang="en-US"/>
          </a:p>
          <a:p>
            <a:pPr marL="285750" indent="-285750">
              <a:buFont typeface="Arial" panose="020B0604020202020204" pitchFamily="34" charset="0"/>
              <a:buChar char="•"/>
            </a:pPr>
            <a:r>
              <a:rPr lang="zh-CN" altLang="en-US"/>
              <a:t>搜索结果分类采用标签页进排版</a:t>
            </a:r>
            <a:endParaRPr lang="zh-CN" altLang="en-US"/>
          </a:p>
          <a:p>
            <a:pPr marL="285750" indent="-285750">
              <a:buFont typeface="Arial" panose="020B0604020202020204" pitchFamily="34" charset="0"/>
              <a:buChar char="•"/>
            </a:pPr>
            <a:r>
              <a:rPr lang="zh-CN" altLang="en-US"/>
              <a:t>搜索所得的具体内容采用卡片式布局</a:t>
            </a:r>
            <a:endParaRPr lang="zh-CN" altLang="en-US"/>
          </a:p>
          <a:p>
            <a:pPr marL="285750" indent="-285750">
              <a:buFont typeface="Arial" panose="020B0604020202020204" pitchFamily="34" charset="0"/>
              <a:buChar char="•"/>
            </a:pPr>
            <a:r>
              <a:rPr lang="zh-CN" altLang="en-US"/>
              <a:t>所得搜索结果卡片包含基本信息：</a:t>
            </a:r>
            <a:endParaRPr lang="zh-CN" altLang="en-US"/>
          </a:p>
          <a:p>
            <a:pPr indent="0">
              <a:buFont typeface="Arial" panose="020B0604020202020204" pitchFamily="34" charset="0"/>
              <a:buNone/>
            </a:pPr>
            <a:r>
              <a:rPr lang="en-US" altLang="zh-CN"/>
              <a:t>	</a:t>
            </a:r>
            <a:r>
              <a:rPr lang="zh-CN" altLang="en-US"/>
              <a:t>视频：包含封面、标题、播放量、发布时间</a:t>
            </a:r>
            <a:endParaRPr lang="zh-CN" altLang="en-US"/>
          </a:p>
          <a:p>
            <a:pPr indent="0">
              <a:buFont typeface="Arial" panose="020B0604020202020204" pitchFamily="34" charset="0"/>
              <a:buNone/>
            </a:pPr>
            <a:r>
              <a:rPr lang="en-US" altLang="zh-CN"/>
              <a:t>	</a:t>
            </a:r>
            <a:r>
              <a:rPr lang="zh-CN" altLang="en-US"/>
              <a:t>话题：包含标题、部分内容摘取、发布时间、浏览数量，可包含封面</a:t>
            </a:r>
            <a:endParaRPr lang="zh-CN" altLang="en-US"/>
          </a:p>
          <a:p>
            <a:pPr indent="0">
              <a:buFont typeface="Arial" panose="020B0604020202020204" pitchFamily="34" charset="0"/>
              <a:buNone/>
            </a:pPr>
            <a:r>
              <a:rPr lang="en-US" altLang="zh-CN"/>
              <a:t>	</a:t>
            </a:r>
            <a:r>
              <a:rPr lang="zh-CN" altLang="en-US"/>
              <a:t>活动：包含活动名称、时间、举办组织、举办日期</a:t>
            </a:r>
            <a:endParaRPr lang="zh-CN" altLang="en-US"/>
          </a:p>
          <a:p>
            <a:pPr marL="285750" indent="-285750">
              <a:buFont typeface="Arial" panose="020B0604020202020204" pitchFamily="34" charset="0"/>
              <a:buChar char="•"/>
            </a:pPr>
            <a:r>
              <a:rPr lang="zh-CN" altLang="en-US"/>
              <a:t>内容分页功能正常，包含：</a:t>
            </a:r>
            <a:endParaRPr lang="zh-CN" altLang="en-US"/>
          </a:p>
          <a:p>
            <a:pPr indent="0">
              <a:buFont typeface="Arial" panose="020B0604020202020204" pitchFamily="34" charset="0"/>
              <a:buNone/>
            </a:pPr>
            <a:r>
              <a:rPr lang="en-US" altLang="zh-CN"/>
              <a:t>	</a:t>
            </a:r>
            <a:r>
              <a:rPr lang="zh-CN" altLang="en-US"/>
              <a:t>最近五个页面跳转</a:t>
            </a:r>
            <a:endParaRPr lang="zh-CN" altLang="en-US"/>
          </a:p>
          <a:p>
            <a:pPr indent="0">
              <a:buFont typeface="Arial" panose="020B0604020202020204" pitchFamily="34" charset="0"/>
              <a:buNone/>
            </a:pPr>
            <a:r>
              <a:rPr lang="en-US" altLang="zh-CN"/>
              <a:t>	</a:t>
            </a:r>
            <a:r>
              <a:rPr lang="zh-CN" altLang="en-US"/>
              <a:t>回到第一页</a:t>
            </a:r>
            <a:endParaRPr lang="zh-CN" altLang="en-US"/>
          </a:p>
          <a:p>
            <a:pPr lvl="1" indent="0">
              <a:buFont typeface="Arial" panose="020B0604020202020204" pitchFamily="34" charset="0"/>
              <a:buNone/>
            </a:pPr>
            <a:r>
              <a:rPr lang="en-US" altLang="zh-CN"/>
              <a:t>	</a:t>
            </a:r>
            <a:r>
              <a:rPr lang="zh-CN" altLang="en-US"/>
              <a:t>转到最后一页</a:t>
            </a:r>
            <a:endParaRPr lang="zh-CN" altLang="en-US"/>
          </a:p>
          <a:p>
            <a:pPr indent="0">
              <a:buFont typeface="Arial" panose="020B0604020202020204" pitchFamily="34" charset="0"/>
              <a:buNone/>
            </a:pPr>
            <a:r>
              <a:rPr lang="en-US" altLang="zh-CN"/>
              <a:t>	</a:t>
            </a:r>
            <a:r>
              <a:rPr lang="zh-CN" altLang="en-US"/>
              <a:t>上一页、下一页</a:t>
            </a:r>
            <a:endParaRPr lang="zh-CN" altLang="en-US"/>
          </a:p>
          <a:p>
            <a:pPr marL="285750" indent="-285750">
              <a:buFont typeface="Arial" panose="020B0604020202020204" pitchFamily="34" charset="0"/>
              <a:buChar char="•"/>
            </a:pPr>
            <a:r>
              <a:rPr lang="zh-CN" altLang="en-US"/>
              <a:t>选择器选择跳转页数</a:t>
            </a:r>
            <a:endParaRPr lang="zh-CN" altLang="en-US"/>
          </a:p>
          <a:p>
            <a:pPr marL="285750" indent="-285750">
              <a:buFont typeface="Arial" panose="020B0604020202020204" pitchFamily="34" charset="0"/>
              <a:buChar char="•"/>
            </a:pPr>
            <a:r>
              <a:rPr lang="zh-CN" altLang="en-US"/>
              <a:t>搜索结果满足搜索条件，不展示无关内容</a:t>
            </a:r>
            <a:endParaRPr lang="zh-CN" altLang="en-US"/>
          </a:p>
          <a:p>
            <a:pPr marL="285750" indent="-285750">
              <a:buFont typeface="Arial" panose="020B0604020202020204" pitchFamily="34" charset="0"/>
              <a:buChar char="•"/>
            </a:pPr>
            <a:r>
              <a:rPr lang="zh-CN" altLang="en-US"/>
              <a:t>筛选条件按照标签进行筛选，正常展示筛选内容，支持多个筛选条件</a:t>
            </a:r>
            <a:endParaRPr lang="zh-CN" altLang="en-US"/>
          </a:p>
          <a:p>
            <a:pPr marL="285750" indent="-285750">
              <a:buFont typeface="Arial" panose="020B0604020202020204" pitchFamily="34" charset="0"/>
              <a:buChar char="•"/>
            </a:pPr>
            <a:r>
              <a:rPr lang="zh-CN" altLang="en-US"/>
              <a:t>能够按照排序条件排序，默认排序方式为热门排序</a:t>
            </a:r>
            <a:endParaRPr lang="zh-CN" altLang="en-US"/>
          </a:p>
        </p:txBody>
      </p:sp>
      <p:cxnSp>
        <p:nvCxnSpPr>
          <p:cNvPr id="8" name="直接连接符 7"/>
          <p:cNvCxnSpPr/>
          <p:nvPr/>
        </p:nvCxnSpPr>
        <p:spPr>
          <a:xfrm>
            <a:off x="1602105" y="2479675"/>
            <a:ext cx="1270" cy="3988435"/>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2" presetClass="entr" presetSubtype="8"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anim calcmode="lin" valueType="num">
                                      <p:cBhvr additive="base">
                                        <p:cTn id="9" dur="500" fill="hold"/>
                                        <p:tgtEl>
                                          <p:spTgt spid="7"/>
                                        </p:tgtEl>
                                        <p:attrNameLst>
                                          <p:attrName>ppt_x</p:attrName>
                                        </p:attrNameLst>
                                      </p:cBhvr>
                                      <p:tavLst>
                                        <p:tav tm="0">
                                          <p:val>
                                            <p:strVal val="0-#ppt_w/2"/>
                                          </p:val>
                                        </p:tav>
                                        <p:tav tm="100000">
                                          <p:val>
                                            <p:strVal val="#ppt_x"/>
                                          </p:val>
                                        </p:tav>
                                      </p:tavLst>
                                    </p:anim>
                                    <p:anim calcmode="lin" valueType="num">
                                      <p:cBhvr additive="base">
                                        <p:cTn id="10" dur="500" fill="hold"/>
                                        <p:tgtEl>
                                          <p:spTgt spid="7"/>
                                        </p:tgtEl>
                                        <p:attrNameLst>
                                          <p:attrName>ppt_y</p:attrName>
                                        </p:attrNameLst>
                                      </p:cBhvr>
                                      <p:tavLst>
                                        <p:tav tm="0">
                                          <p:val>
                                            <p:strVal val="#ppt_y"/>
                                          </p:val>
                                        </p:tav>
                                        <p:tav tm="100000">
                                          <p:val>
                                            <p:strVal val="#ppt_y"/>
                                          </p:val>
                                        </p:tav>
                                      </p:tavLst>
                                    </p:anim>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3651580" y="498475"/>
            <a:ext cx="4888865" cy="918544"/>
            <a:chOff x="3499180" y="498475"/>
            <a:chExt cx="4888865" cy="918544"/>
          </a:xfrm>
        </p:grpSpPr>
        <p:sp>
          <p:nvSpPr>
            <p:cNvPr id="15" name="文本框 14"/>
            <p:cNvSpPr txBox="1"/>
            <p:nvPr/>
          </p:nvSpPr>
          <p:spPr>
            <a:xfrm>
              <a:off x="3499180" y="498475"/>
              <a:ext cx="4888865" cy="768350"/>
            </a:xfrm>
            <a:prstGeom prst="rect">
              <a:avLst/>
            </a:prstGeom>
            <a:noFill/>
          </p:spPr>
          <p:txBody>
            <a:bodyPr wrap="none" rtlCol="0">
              <a:spAutoFit/>
            </a:bodyPr>
            <a:lstStyle/>
            <a:p>
              <a:pPr algn="ctr"/>
              <a:r>
                <a:rPr lang="zh-CN" altLang="en-US" sz="4400" spc="100" dirty="0">
                  <a:solidFill>
                    <a:srgbClr val="1A526D"/>
                  </a:solidFill>
                  <a:cs typeface="+mn-ea"/>
                  <a:sym typeface="+mn-lt"/>
                </a:rPr>
                <a:t>全局搜索</a:t>
              </a:r>
              <a:r>
                <a:rPr lang="en-US" altLang="zh-CN" sz="4400" spc="100" dirty="0">
                  <a:solidFill>
                    <a:srgbClr val="1A526D"/>
                  </a:solidFill>
                  <a:cs typeface="+mn-ea"/>
                  <a:sym typeface="+mn-lt"/>
                </a:rPr>
                <a:t>·</a:t>
              </a:r>
              <a:r>
                <a:rPr lang="zh-CN" altLang="en-US" sz="4400" spc="100" dirty="0">
                  <a:solidFill>
                    <a:srgbClr val="1A526D"/>
                  </a:solidFill>
                  <a:cs typeface="+mn-ea"/>
                  <a:sym typeface="+mn-lt"/>
                </a:rPr>
                <a:t>原型</a:t>
              </a:r>
              <a:r>
                <a:rPr lang="zh-CN" altLang="en-US" sz="4400" spc="100" dirty="0">
                  <a:solidFill>
                    <a:srgbClr val="1A526D"/>
                  </a:solidFill>
                  <a:cs typeface="+mn-ea"/>
                  <a:sym typeface="+mn-lt"/>
                </a:rPr>
                <a:t>展示</a:t>
              </a:r>
              <a:endParaRPr lang="zh-CN" altLang="en-US" sz="4400" spc="100" dirty="0">
                <a:solidFill>
                  <a:srgbClr val="1A526D"/>
                </a:solidFill>
                <a:cs typeface="+mn-ea"/>
                <a:sym typeface="+mn-lt"/>
              </a:endParaRPr>
            </a:p>
          </p:txBody>
        </p:sp>
        <p:cxnSp>
          <p:nvCxnSpPr>
            <p:cNvPr id="16" name="直接连接符 15"/>
            <p:cNvCxnSpPr/>
            <p:nvPr/>
          </p:nvCxnSpPr>
          <p:spPr>
            <a:xfrm>
              <a:off x="3792641" y="1417019"/>
              <a:ext cx="4301918" cy="0"/>
            </a:xfrm>
            <a:prstGeom prst="line">
              <a:avLst/>
            </a:prstGeom>
            <a:noFill/>
            <a:ln w="19050">
              <a:solidFill>
                <a:srgbClr val="1A526D"/>
              </a:solidFill>
            </a:ln>
          </p:spPr>
          <p:style>
            <a:lnRef idx="2">
              <a:schemeClr val="accent1">
                <a:shade val="50000"/>
              </a:schemeClr>
            </a:lnRef>
            <a:fillRef idx="1">
              <a:schemeClr val="accent1"/>
            </a:fillRef>
            <a:effectRef idx="0">
              <a:schemeClr val="accent1"/>
            </a:effectRef>
            <a:fontRef idx="minor">
              <a:schemeClr val="lt1"/>
            </a:fontRef>
          </p:style>
        </p:cxnSp>
      </p:grpSp>
      <p:pic>
        <p:nvPicPr>
          <p:cNvPr id="36" name="图片 36" descr="$P9NX5K[WA%%YE55]`O)V(3"/>
          <p:cNvPicPr>
            <a:picLocks noChangeAspect="1"/>
          </p:cNvPicPr>
          <p:nvPr/>
        </p:nvPicPr>
        <p:blipFill>
          <a:blip r:embed="rId1"/>
          <a:stretch>
            <a:fillRect/>
          </a:stretch>
        </p:blipFill>
        <p:spPr>
          <a:xfrm>
            <a:off x="1647825" y="1558925"/>
            <a:ext cx="8896985" cy="48387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down)">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3937327" y="498475"/>
            <a:ext cx="4317365" cy="918544"/>
            <a:chOff x="3784927" y="498475"/>
            <a:chExt cx="4317365" cy="918544"/>
          </a:xfrm>
        </p:grpSpPr>
        <p:sp>
          <p:nvSpPr>
            <p:cNvPr id="15" name="文本框 14"/>
            <p:cNvSpPr txBox="1"/>
            <p:nvPr/>
          </p:nvSpPr>
          <p:spPr>
            <a:xfrm>
              <a:off x="3784927" y="498475"/>
              <a:ext cx="4317365" cy="768350"/>
            </a:xfrm>
            <a:prstGeom prst="rect">
              <a:avLst/>
            </a:prstGeom>
            <a:noFill/>
          </p:spPr>
          <p:txBody>
            <a:bodyPr wrap="none" rtlCol="0">
              <a:spAutoFit/>
            </a:bodyPr>
            <a:lstStyle/>
            <a:p>
              <a:pPr algn="ctr"/>
              <a:r>
                <a:rPr lang="zh-CN" altLang="en-US" sz="4400" spc="100" dirty="0">
                  <a:solidFill>
                    <a:srgbClr val="1A526D"/>
                  </a:solidFill>
                  <a:cs typeface="+mn-ea"/>
                  <a:sym typeface="+mn-lt"/>
                </a:rPr>
                <a:t>捐赠区</a:t>
              </a:r>
              <a:r>
                <a:rPr lang="en-US" altLang="zh-CN" sz="4400" spc="100" dirty="0">
                  <a:solidFill>
                    <a:srgbClr val="1A526D"/>
                  </a:solidFill>
                  <a:cs typeface="+mn-ea"/>
                  <a:sym typeface="+mn-lt"/>
                </a:rPr>
                <a:t>·</a:t>
              </a:r>
              <a:r>
                <a:rPr lang="zh-CN" altLang="en-US" sz="4400" spc="100" dirty="0">
                  <a:solidFill>
                    <a:srgbClr val="1A526D"/>
                  </a:solidFill>
                  <a:cs typeface="+mn-ea"/>
                  <a:sym typeface="+mn-lt"/>
                </a:rPr>
                <a:t>功能</a:t>
              </a:r>
              <a:r>
                <a:rPr lang="zh-CN" altLang="en-US" sz="4400" spc="100" dirty="0">
                  <a:solidFill>
                    <a:srgbClr val="1A526D"/>
                  </a:solidFill>
                  <a:cs typeface="+mn-ea"/>
                  <a:sym typeface="+mn-lt"/>
                </a:rPr>
                <a:t>验收</a:t>
              </a:r>
              <a:endParaRPr lang="zh-CN" altLang="en-US" sz="4400" spc="100" dirty="0">
                <a:solidFill>
                  <a:srgbClr val="1A526D"/>
                </a:solidFill>
                <a:cs typeface="+mn-ea"/>
                <a:sym typeface="+mn-lt"/>
              </a:endParaRPr>
            </a:p>
          </p:txBody>
        </p:sp>
        <p:cxnSp>
          <p:nvCxnSpPr>
            <p:cNvPr id="16" name="直接连接符 15"/>
            <p:cNvCxnSpPr/>
            <p:nvPr/>
          </p:nvCxnSpPr>
          <p:spPr>
            <a:xfrm>
              <a:off x="3792641" y="1417019"/>
              <a:ext cx="4301918" cy="0"/>
            </a:xfrm>
            <a:prstGeom prst="line">
              <a:avLst/>
            </a:prstGeom>
            <a:noFill/>
            <a:ln w="19050">
              <a:solidFill>
                <a:srgbClr val="1A526D"/>
              </a:solidFill>
            </a:ln>
          </p:spPr>
          <p:style>
            <a:lnRef idx="2">
              <a:schemeClr val="accent1">
                <a:shade val="50000"/>
              </a:schemeClr>
            </a:lnRef>
            <a:fillRef idx="1">
              <a:schemeClr val="accent1"/>
            </a:fillRef>
            <a:effectRef idx="0">
              <a:schemeClr val="accent1"/>
            </a:effectRef>
            <a:fontRef idx="minor">
              <a:schemeClr val="lt1"/>
            </a:fontRef>
          </p:style>
        </p:cxnSp>
      </p:grpSp>
      <p:sp>
        <p:nvSpPr>
          <p:cNvPr id="7" name="文本框 6"/>
          <p:cNvSpPr txBox="1"/>
          <p:nvPr/>
        </p:nvSpPr>
        <p:spPr>
          <a:xfrm>
            <a:off x="3560445" y="2338070"/>
            <a:ext cx="4415790" cy="2584450"/>
          </a:xfrm>
          <a:prstGeom prst="rect">
            <a:avLst/>
          </a:prstGeom>
          <a:noFill/>
        </p:spPr>
        <p:txBody>
          <a:bodyPr wrap="square" rtlCol="0">
            <a:spAutoFit/>
          </a:bodyPr>
          <a:p>
            <a:pPr indent="0" algn="ctr">
              <a:buFont typeface="Arial" panose="020B0604020202020204" pitchFamily="34" charset="0"/>
              <a:buNone/>
            </a:pPr>
            <a:r>
              <a:rPr lang="zh-CN" altLang="en-US" b="1"/>
              <a:t>捐赠区</a:t>
            </a:r>
            <a:endParaRPr lang="zh-CN" altLang="en-US" b="1"/>
          </a:p>
          <a:p>
            <a:pPr indent="0" algn="ctr">
              <a:buFont typeface="Arial" panose="020B0604020202020204" pitchFamily="34" charset="0"/>
              <a:buNone/>
            </a:pPr>
            <a:endParaRPr lang="zh-CN" altLang="en-US"/>
          </a:p>
          <a:p>
            <a:pPr marL="285750" indent="-285750">
              <a:buFont typeface="Arial" panose="020B0604020202020204" pitchFamily="34" charset="0"/>
              <a:buChar char="•"/>
            </a:pPr>
            <a:r>
              <a:rPr lang="zh-CN" altLang="en-US"/>
              <a:t>活动的相关信息用文字，图片描述</a:t>
            </a:r>
            <a:endParaRPr lang="zh-CN" altLang="en-US"/>
          </a:p>
          <a:p>
            <a:pPr marL="285750" indent="-285750">
              <a:buFont typeface="Arial" panose="020B0604020202020204" pitchFamily="34" charset="0"/>
              <a:buChar char="•"/>
            </a:pPr>
            <a:endParaRPr lang="zh-CN" altLang="en-US"/>
          </a:p>
          <a:p>
            <a:pPr marL="285750" indent="-285750">
              <a:buFont typeface="Arial" panose="020B0604020202020204" pitchFamily="34" charset="0"/>
              <a:buChar char="•"/>
            </a:pPr>
            <a:r>
              <a:rPr lang="zh-CN" altLang="en-US"/>
              <a:t>捐赠物品的清单</a:t>
            </a:r>
            <a:endParaRPr lang="zh-CN" altLang="en-US"/>
          </a:p>
          <a:p>
            <a:pPr marL="285750" indent="-285750">
              <a:buFont typeface="Arial" panose="020B0604020202020204" pitchFamily="34" charset="0"/>
              <a:buChar char="•"/>
            </a:pPr>
            <a:endParaRPr lang="zh-CN" altLang="en-US"/>
          </a:p>
          <a:p>
            <a:pPr marL="285750" indent="-285750">
              <a:buFont typeface="Arial" panose="020B0604020202020204" pitchFamily="34" charset="0"/>
              <a:buChar char="•"/>
            </a:pPr>
            <a:r>
              <a:rPr lang="zh-CN" altLang="en-US"/>
              <a:t>捐赠物品需选择送达物品方式</a:t>
            </a:r>
            <a:endParaRPr lang="zh-CN" altLang="en-US"/>
          </a:p>
          <a:p>
            <a:pPr marL="285750" indent="-285750">
              <a:buFont typeface="Arial" panose="020B0604020202020204" pitchFamily="34" charset="0"/>
              <a:buChar char="•"/>
            </a:pPr>
            <a:endParaRPr lang="zh-CN" altLang="en-US"/>
          </a:p>
          <a:p>
            <a:pPr marL="285750" indent="-285750">
              <a:buFont typeface="Arial" panose="020B0604020202020204" pitchFamily="34" charset="0"/>
              <a:buChar char="•"/>
            </a:pPr>
            <a:r>
              <a:rPr lang="zh-CN" altLang="en-US"/>
              <a:t>用户可填写快递单号</a:t>
            </a:r>
            <a:endParaRPr lang="zh-CN" altLang="en-US"/>
          </a:p>
        </p:txBody>
      </p:sp>
      <p:cxnSp>
        <p:nvCxnSpPr>
          <p:cNvPr id="8" name="直接连接符 7"/>
          <p:cNvCxnSpPr/>
          <p:nvPr/>
        </p:nvCxnSpPr>
        <p:spPr>
          <a:xfrm flipH="1">
            <a:off x="3545840" y="2890520"/>
            <a:ext cx="14605" cy="1905635"/>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2" presetClass="entr" presetSubtype="8"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anim calcmode="lin" valueType="num">
                                      <p:cBhvr additive="base">
                                        <p:cTn id="9" dur="500" fill="hold"/>
                                        <p:tgtEl>
                                          <p:spTgt spid="7"/>
                                        </p:tgtEl>
                                        <p:attrNameLst>
                                          <p:attrName>ppt_x</p:attrName>
                                        </p:attrNameLst>
                                      </p:cBhvr>
                                      <p:tavLst>
                                        <p:tav tm="0">
                                          <p:val>
                                            <p:strVal val="0-#ppt_w/2"/>
                                          </p:val>
                                        </p:tav>
                                        <p:tav tm="100000">
                                          <p:val>
                                            <p:strVal val="#ppt_x"/>
                                          </p:val>
                                        </p:tav>
                                      </p:tavLst>
                                    </p:anim>
                                    <p:anim calcmode="lin" valueType="num">
                                      <p:cBhvr additive="base">
                                        <p:cTn id="10" dur="500" fill="hold"/>
                                        <p:tgtEl>
                                          <p:spTgt spid="7"/>
                                        </p:tgtEl>
                                        <p:attrNameLst>
                                          <p:attrName>ppt_y</p:attrName>
                                        </p:attrNameLst>
                                      </p:cBhvr>
                                      <p:tavLst>
                                        <p:tav tm="0">
                                          <p:val>
                                            <p:strVal val="#ppt_y"/>
                                          </p:val>
                                        </p:tav>
                                        <p:tav tm="100000">
                                          <p:val>
                                            <p:strVal val="#ppt_y"/>
                                          </p:val>
                                        </p:tav>
                                      </p:tavLst>
                                    </p:anim>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3937328" y="498475"/>
            <a:ext cx="4317365" cy="918544"/>
            <a:chOff x="3784928" y="498475"/>
            <a:chExt cx="4317365" cy="918544"/>
          </a:xfrm>
        </p:grpSpPr>
        <p:sp>
          <p:nvSpPr>
            <p:cNvPr id="15" name="文本框 14"/>
            <p:cNvSpPr txBox="1"/>
            <p:nvPr/>
          </p:nvSpPr>
          <p:spPr>
            <a:xfrm>
              <a:off x="3784928" y="498475"/>
              <a:ext cx="4317365" cy="768350"/>
            </a:xfrm>
            <a:prstGeom prst="rect">
              <a:avLst/>
            </a:prstGeom>
            <a:noFill/>
          </p:spPr>
          <p:txBody>
            <a:bodyPr wrap="none" rtlCol="0">
              <a:spAutoFit/>
            </a:bodyPr>
            <a:lstStyle/>
            <a:p>
              <a:pPr algn="ctr"/>
              <a:r>
                <a:rPr lang="zh-CN" altLang="en-US" sz="4400" spc="100" dirty="0">
                  <a:solidFill>
                    <a:srgbClr val="1A526D"/>
                  </a:solidFill>
                  <a:cs typeface="+mn-ea"/>
                  <a:sym typeface="+mn-lt"/>
                </a:rPr>
                <a:t>捐赠区</a:t>
              </a:r>
              <a:r>
                <a:rPr lang="en-US" altLang="zh-CN" sz="4400" spc="100" dirty="0">
                  <a:solidFill>
                    <a:srgbClr val="1A526D"/>
                  </a:solidFill>
                  <a:cs typeface="+mn-ea"/>
                  <a:sym typeface="+mn-lt"/>
                </a:rPr>
                <a:t>·</a:t>
              </a:r>
              <a:r>
                <a:rPr lang="zh-CN" altLang="en-US" sz="4400" spc="100" dirty="0">
                  <a:solidFill>
                    <a:srgbClr val="1A526D"/>
                  </a:solidFill>
                  <a:cs typeface="+mn-ea"/>
                  <a:sym typeface="+mn-lt"/>
                </a:rPr>
                <a:t>界面验收</a:t>
              </a:r>
              <a:endParaRPr lang="zh-CN" altLang="en-US" sz="4400" spc="100" dirty="0">
                <a:solidFill>
                  <a:srgbClr val="1A526D"/>
                </a:solidFill>
                <a:cs typeface="+mn-ea"/>
                <a:sym typeface="+mn-lt"/>
              </a:endParaRPr>
            </a:p>
          </p:txBody>
        </p:sp>
        <p:cxnSp>
          <p:nvCxnSpPr>
            <p:cNvPr id="16" name="直接连接符 15"/>
            <p:cNvCxnSpPr/>
            <p:nvPr/>
          </p:nvCxnSpPr>
          <p:spPr>
            <a:xfrm>
              <a:off x="3792641" y="1417019"/>
              <a:ext cx="4301918" cy="0"/>
            </a:xfrm>
            <a:prstGeom prst="line">
              <a:avLst/>
            </a:prstGeom>
            <a:noFill/>
            <a:ln w="19050">
              <a:solidFill>
                <a:srgbClr val="1A526D"/>
              </a:solidFill>
            </a:ln>
          </p:spPr>
          <p:style>
            <a:lnRef idx="2">
              <a:schemeClr val="accent1">
                <a:shade val="50000"/>
              </a:schemeClr>
            </a:lnRef>
            <a:fillRef idx="1">
              <a:schemeClr val="accent1"/>
            </a:fillRef>
            <a:effectRef idx="0">
              <a:schemeClr val="accent1"/>
            </a:effectRef>
            <a:fontRef idx="minor">
              <a:schemeClr val="lt1"/>
            </a:fontRef>
          </p:style>
        </p:cxnSp>
      </p:grpSp>
      <p:sp>
        <p:nvSpPr>
          <p:cNvPr id="2" name="文本框 1"/>
          <p:cNvSpPr txBox="1"/>
          <p:nvPr/>
        </p:nvSpPr>
        <p:spPr>
          <a:xfrm>
            <a:off x="6577330" y="1780540"/>
            <a:ext cx="4429760" cy="2306955"/>
          </a:xfrm>
          <a:prstGeom prst="rect">
            <a:avLst/>
          </a:prstGeom>
          <a:noFill/>
        </p:spPr>
        <p:txBody>
          <a:bodyPr wrap="square" rtlCol="0">
            <a:spAutoFit/>
          </a:bodyPr>
          <a:p>
            <a:pPr indent="0" algn="ctr">
              <a:buFont typeface="Arial" panose="020B0604020202020204" pitchFamily="34" charset="0"/>
              <a:buNone/>
            </a:pPr>
            <a:r>
              <a:rPr lang="zh-CN" altLang="en-US" b="1">
                <a:sym typeface="+mn-ea"/>
              </a:rPr>
              <a:t>捐赠活动详细界面</a:t>
            </a:r>
            <a:endParaRPr lang="zh-CN" altLang="en-US" b="1">
              <a:sym typeface="+mn-ea"/>
            </a:endParaRPr>
          </a:p>
          <a:p>
            <a:pPr marL="285750" indent="-285750">
              <a:buFont typeface="Arial" panose="020B0604020202020204" pitchFamily="34" charset="0"/>
              <a:buChar char="•"/>
            </a:pPr>
            <a:endParaRPr lang="zh-CN" altLang="en-US"/>
          </a:p>
          <a:p>
            <a:pPr marL="285750" indent="-285750">
              <a:buFont typeface="Arial" panose="020B0604020202020204" pitchFamily="34" charset="0"/>
              <a:buChar char="•"/>
            </a:pPr>
            <a:r>
              <a:rPr lang="zh-CN" altLang="en-US">
                <a:sym typeface="+mn-ea"/>
              </a:rPr>
              <a:t>显示活动的图片，名称，编号，时间，参与人数</a:t>
            </a:r>
            <a:endParaRPr lang="zh-CN" altLang="en-US"/>
          </a:p>
          <a:p>
            <a:pPr marL="285750" indent="-285750">
              <a:buFont typeface="Arial" panose="020B0604020202020204" pitchFamily="34" charset="0"/>
              <a:buChar char="•"/>
            </a:pPr>
            <a:r>
              <a:rPr lang="zh-CN" altLang="en-US">
                <a:sym typeface="+mn-ea"/>
              </a:rPr>
              <a:t>分页显示活动的详情，反馈</a:t>
            </a:r>
            <a:endParaRPr lang="zh-CN" altLang="en-US"/>
          </a:p>
          <a:p>
            <a:pPr marL="285750" indent="-285750">
              <a:buFont typeface="Arial" panose="020B0604020202020204" pitchFamily="34" charset="0"/>
              <a:buChar char="•"/>
            </a:pPr>
            <a:r>
              <a:rPr lang="zh-CN" altLang="en-US">
                <a:sym typeface="+mn-ea"/>
              </a:rPr>
              <a:t>页面设置参加按钮，若用户未登录，跳转登录界面；若已登录，跳转用户捐赠界面</a:t>
            </a:r>
            <a:endParaRPr>
              <a:sym typeface="+mn-ea"/>
            </a:endParaRPr>
          </a:p>
        </p:txBody>
      </p:sp>
      <p:sp>
        <p:nvSpPr>
          <p:cNvPr id="7" name="文本框 6"/>
          <p:cNvSpPr txBox="1"/>
          <p:nvPr/>
        </p:nvSpPr>
        <p:spPr>
          <a:xfrm>
            <a:off x="1698625" y="1780540"/>
            <a:ext cx="4087495" cy="2306955"/>
          </a:xfrm>
          <a:prstGeom prst="rect">
            <a:avLst/>
          </a:prstGeom>
          <a:noFill/>
        </p:spPr>
        <p:txBody>
          <a:bodyPr wrap="square" rtlCol="0">
            <a:spAutoFit/>
          </a:bodyPr>
          <a:p>
            <a:pPr algn="l"/>
            <a:r>
              <a:rPr lang="zh-CN" altLang="en-US"/>
              <a:t></a:t>
            </a:r>
            <a:r>
              <a:rPr lang="zh-CN" altLang="en-US">
                <a:sym typeface="+mn-ea"/>
              </a:rPr>
              <a:t></a:t>
            </a:r>
            <a:r>
              <a:rPr lang="zh-CN" altLang="en-US" b="1">
                <a:sym typeface="+mn-ea"/>
              </a:rPr>
              <a:t>讨论区主页</a:t>
            </a:r>
            <a:endParaRPr lang="zh-CN" altLang="en-US" b="1"/>
          </a:p>
          <a:p>
            <a:pPr algn="ctr"/>
            <a:endParaRPr lang="zh-CN" altLang="en-US"/>
          </a:p>
          <a:p>
            <a:pPr marL="285750" indent="-285750">
              <a:buFont typeface="Arial" panose="020B0604020202020204" pitchFamily="34" charset="0"/>
              <a:buChar char="•"/>
            </a:pPr>
            <a:r>
              <a:rPr lang="zh-CN" altLang="en-US"/>
              <a:t>捐赠区主界面</a:t>
            </a:r>
            <a:endParaRPr lang="zh-CN" altLang="en-US"/>
          </a:p>
          <a:p>
            <a:pPr marL="285750" indent="-285750">
              <a:buFont typeface="Arial" panose="020B0604020202020204" pitchFamily="34" charset="0"/>
              <a:buChar char="•"/>
            </a:pPr>
            <a:r>
              <a:rPr lang="zh-CN" altLang="en-US"/>
              <a:t>按平台，第三方两类显示的活动版块，显示近期正在进行中活动的反馈信息的版块</a:t>
            </a:r>
            <a:endParaRPr lang="zh-CN" altLang="en-US"/>
          </a:p>
          <a:p>
            <a:pPr marL="285750" indent="-285750">
              <a:buFont typeface="Arial" panose="020B0604020202020204" pitchFamily="34" charset="0"/>
              <a:buChar char="•"/>
            </a:pPr>
            <a:r>
              <a:rPr lang="zh-CN" altLang="en-US"/>
              <a:t>活动的检索框，支持模糊查询，跳转活动库，显示查询结果</a:t>
            </a:r>
            <a:endParaRPr lang="zh-CN" altLang="en-US"/>
          </a:p>
        </p:txBody>
      </p:sp>
      <p:cxnSp>
        <p:nvCxnSpPr>
          <p:cNvPr id="8" name="直接连接符 7"/>
          <p:cNvCxnSpPr/>
          <p:nvPr/>
        </p:nvCxnSpPr>
        <p:spPr>
          <a:xfrm>
            <a:off x="1602105" y="2479675"/>
            <a:ext cx="10160" cy="152146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6506845" y="2479675"/>
            <a:ext cx="635" cy="1510030"/>
          </a:xfrm>
          <a:prstGeom prst="line">
            <a:avLst/>
          </a:prstGeom>
        </p:spPr>
        <p:style>
          <a:lnRef idx="1">
            <a:schemeClr val="accent1"/>
          </a:lnRef>
          <a:fillRef idx="0">
            <a:schemeClr val="accent1"/>
          </a:fillRef>
          <a:effectRef idx="0">
            <a:schemeClr val="accent1"/>
          </a:effectRef>
          <a:fontRef idx="minor">
            <a:schemeClr val="tx1"/>
          </a:fontRef>
        </p:style>
      </p:cxnSp>
      <p:sp>
        <p:nvSpPr>
          <p:cNvPr id="3" name="文本框 2"/>
          <p:cNvSpPr txBox="1"/>
          <p:nvPr/>
        </p:nvSpPr>
        <p:spPr>
          <a:xfrm>
            <a:off x="6577330" y="4331970"/>
            <a:ext cx="4429760" cy="2030095"/>
          </a:xfrm>
          <a:prstGeom prst="rect">
            <a:avLst/>
          </a:prstGeom>
          <a:noFill/>
        </p:spPr>
        <p:txBody>
          <a:bodyPr wrap="square" rtlCol="0">
            <a:spAutoFit/>
          </a:bodyPr>
          <a:p>
            <a:pPr indent="0" algn="ctr">
              <a:buFont typeface="Arial" panose="020B0604020202020204" pitchFamily="34" charset="0"/>
              <a:buNone/>
            </a:pPr>
            <a:r>
              <a:rPr lang="zh-CN" altLang="en-US" b="1">
                <a:sym typeface="+mn-ea"/>
              </a:rPr>
              <a:t>活动库</a:t>
            </a:r>
            <a:endParaRPr lang="zh-CN" altLang="en-US" b="1">
              <a:sym typeface="+mn-ea"/>
            </a:endParaRPr>
          </a:p>
          <a:p>
            <a:pPr indent="0">
              <a:buFont typeface="Arial" panose="020B0604020202020204" pitchFamily="34" charset="0"/>
              <a:buNone/>
            </a:pPr>
            <a:endParaRPr lang="zh-CN" altLang="en-US"/>
          </a:p>
          <a:p>
            <a:pPr marL="285750" indent="-285750">
              <a:buFont typeface="Arial" panose="020B0604020202020204" pitchFamily="34" charset="0"/>
              <a:buChar char="•"/>
            </a:pPr>
            <a:r>
              <a:rPr lang="zh-CN" altLang="en-US">
                <a:sym typeface="+mn-ea"/>
              </a:rPr>
              <a:t>显示平台所有活动</a:t>
            </a:r>
            <a:endParaRPr lang="zh-CN" altLang="en-US">
              <a:sym typeface="+mn-ea"/>
            </a:endParaRPr>
          </a:p>
          <a:p>
            <a:pPr marL="285750" indent="-285750">
              <a:buFont typeface="Arial" panose="020B0604020202020204" pitchFamily="34" charset="0"/>
              <a:buChar char="•"/>
            </a:pPr>
            <a:endParaRPr lang="zh-CN" altLang="en-US"/>
          </a:p>
          <a:p>
            <a:pPr marL="285750" indent="-285750">
              <a:buFont typeface="Arial" panose="020B0604020202020204" pitchFamily="34" charset="0"/>
              <a:buChar char="•"/>
            </a:pPr>
            <a:r>
              <a:rPr lang="zh-CN" altLang="en-US">
                <a:sym typeface="+mn-ea"/>
              </a:rPr>
              <a:t>显示检索活动的结果</a:t>
            </a:r>
            <a:endParaRPr lang="zh-CN" altLang="en-US">
              <a:sym typeface="+mn-ea"/>
            </a:endParaRPr>
          </a:p>
          <a:p>
            <a:pPr marL="285750" indent="-285750">
              <a:buFont typeface="Arial" panose="020B0604020202020204" pitchFamily="34" charset="0"/>
              <a:buChar char="•"/>
            </a:pPr>
            <a:endParaRPr lang="zh-CN" altLang="en-US"/>
          </a:p>
          <a:p>
            <a:pPr marL="285750" indent="-285750">
              <a:buFont typeface="Arial" panose="020B0604020202020204" pitchFamily="34" charset="0"/>
              <a:buChar char="•"/>
            </a:pPr>
            <a:r>
              <a:rPr lang="zh-CN" altLang="en-US">
                <a:sym typeface="+mn-ea"/>
              </a:rPr>
              <a:t>按进行中，已结束筛选活动</a:t>
            </a:r>
            <a:endParaRPr>
              <a:sym typeface="+mn-ea"/>
            </a:endParaRPr>
          </a:p>
        </p:txBody>
      </p:sp>
      <p:cxnSp>
        <p:nvCxnSpPr>
          <p:cNvPr id="4" name="直接连接符 3"/>
          <p:cNvCxnSpPr/>
          <p:nvPr/>
        </p:nvCxnSpPr>
        <p:spPr>
          <a:xfrm flipH="1">
            <a:off x="6496050" y="5031105"/>
            <a:ext cx="10795" cy="1245235"/>
          </a:xfrm>
          <a:prstGeom prst="line">
            <a:avLst/>
          </a:prstGeom>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1698625" y="4402455"/>
            <a:ext cx="4429760" cy="2030095"/>
          </a:xfrm>
          <a:prstGeom prst="rect">
            <a:avLst/>
          </a:prstGeom>
          <a:noFill/>
        </p:spPr>
        <p:txBody>
          <a:bodyPr wrap="square" rtlCol="0">
            <a:spAutoFit/>
          </a:bodyPr>
          <a:p>
            <a:pPr indent="0" algn="ctr">
              <a:buFont typeface="Arial" panose="020B0604020202020204" pitchFamily="34" charset="0"/>
              <a:buNone/>
            </a:pPr>
            <a:r>
              <a:rPr lang="zh-CN" altLang="en-US" b="1">
                <a:sym typeface="+mn-ea"/>
              </a:rPr>
              <a:t>用户捐赠界面</a:t>
            </a:r>
            <a:endParaRPr lang="zh-CN" altLang="en-US" b="1"/>
          </a:p>
          <a:p>
            <a:pPr marL="285750" indent="-285750">
              <a:buFont typeface="Arial" panose="020B0604020202020204" pitchFamily="34" charset="0"/>
              <a:buChar char="•"/>
            </a:pPr>
            <a:r>
              <a:rPr lang="zh-CN" altLang="en-US">
                <a:sym typeface="+mn-ea"/>
              </a:rPr>
              <a:t>显示活动的相关信息</a:t>
            </a:r>
            <a:endParaRPr lang="zh-CN" altLang="en-US">
              <a:sym typeface="+mn-ea"/>
            </a:endParaRPr>
          </a:p>
          <a:p>
            <a:pPr marL="285750" indent="-285750">
              <a:buFont typeface="Arial" panose="020B0604020202020204" pitchFamily="34" charset="0"/>
              <a:buChar char="•"/>
            </a:pPr>
            <a:endParaRPr lang="zh-CN" altLang="en-US"/>
          </a:p>
          <a:p>
            <a:pPr marL="285750" indent="-285750">
              <a:buFont typeface="Arial" panose="020B0604020202020204" pitchFamily="34" charset="0"/>
              <a:buChar char="•"/>
            </a:pPr>
            <a:r>
              <a:rPr lang="zh-CN" altLang="en-US">
                <a:sym typeface="+mn-ea"/>
              </a:rPr>
              <a:t>待输入捐赠物品的清单，快递单号的输入框</a:t>
            </a:r>
            <a:endParaRPr lang="zh-CN" altLang="en-US"/>
          </a:p>
          <a:p>
            <a:pPr marL="285750" indent="-285750">
              <a:buFont typeface="Arial" panose="020B0604020202020204" pitchFamily="34" charset="0"/>
              <a:buChar char="•"/>
            </a:pPr>
            <a:endParaRPr lang="zh-CN" altLang="en-US"/>
          </a:p>
          <a:p>
            <a:pPr marL="285750" indent="-285750">
              <a:buFont typeface="Arial" panose="020B0604020202020204" pitchFamily="34" charset="0"/>
              <a:buChar char="•"/>
            </a:pPr>
            <a:endParaRPr>
              <a:sym typeface="+mn-ea"/>
            </a:endParaRPr>
          </a:p>
        </p:txBody>
      </p:sp>
      <p:cxnSp>
        <p:nvCxnSpPr>
          <p:cNvPr id="6" name="直接连接符 5"/>
          <p:cNvCxnSpPr/>
          <p:nvPr/>
        </p:nvCxnSpPr>
        <p:spPr>
          <a:xfrm flipH="1">
            <a:off x="1691005" y="4740275"/>
            <a:ext cx="6985" cy="1028065"/>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1" presetClass="entr" presetSubtype="0" fill="hold"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2" presetClass="entr" presetSubtype="8"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0-#ppt_w/2"/>
                                          </p:val>
                                        </p:tav>
                                        <p:tav tm="100000">
                                          <p:val>
                                            <p:strVal val="#ppt_x"/>
                                          </p:val>
                                        </p:tav>
                                      </p:tavLst>
                                    </p:anim>
                                    <p:anim calcmode="lin" valueType="num">
                                      <p:cBhvr additive="base">
                                        <p:cTn id="14" dur="500" fill="hold"/>
                                        <p:tgtEl>
                                          <p:spTgt spid="7"/>
                                        </p:tgtEl>
                                        <p:attrNameLst>
                                          <p:attrName>ppt_y</p:attrName>
                                        </p:attrNameLst>
                                      </p:cBhvr>
                                      <p:tavLst>
                                        <p:tav tm="0">
                                          <p:val>
                                            <p:strVal val="#ppt_y"/>
                                          </p:val>
                                        </p:tav>
                                        <p:tav tm="100000">
                                          <p:val>
                                            <p:strVal val="#ppt_y"/>
                                          </p:val>
                                        </p:tav>
                                      </p:tavLst>
                                    </p:anim>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2" presetClass="entr" presetSubtype="2" fill="hold" grpId="0" nodeType="withEffect">
                                  <p:stCondLst>
                                    <p:cond delay="0"/>
                                  </p:stCondLst>
                                  <p:childTnLst>
                                    <p:set>
                                      <p:cBhvr>
                                        <p:cTn id="20" dur="1" fill="hold">
                                          <p:stCondLst>
                                            <p:cond delay="0"/>
                                          </p:stCondLst>
                                        </p:cTn>
                                        <p:tgtEl>
                                          <p:spTgt spid="3"/>
                                        </p:tgtEl>
                                        <p:attrNameLst>
                                          <p:attrName>style.visibility</p:attrName>
                                        </p:attrNameLst>
                                      </p:cBhvr>
                                      <p:to>
                                        <p:strVal val="visible"/>
                                      </p:to>
                                    </p:set>
                                    <p:anim calcmode="lin" valueType="num">
                                      <p:cBhvr additive="base">
                                        <p:cTn id="21" dur="500" fill="hold"/>
                                        <p:tgtEl>
                                          <p:spTgt spid="3"/>
                                        </p:tgtEl>
                                        <p:attrNameLst>
                                          <p:attrName>ppt_x</p:attrName>
                                        </p:attrNameLst>
                                      </p:cBhvr>
                                      <p:tavLst>
                                        <p:tav tm="0">
                                          <p:val>
                                            <p:strVal val="1+#ppt_w/2"/>
                                          </p:val>
                                        </p:tav>
                                        <p:tav tm="100000">
                                          <p:val>
                                            <p:strVal val="#ppt_x"/>
                                          </p:val>
                                        </p:tav>
                                      </p:tavLst>
                                    </p:anim>
                                    <p:anim calcmode="lin" valueType="num">
                                      <p:cBhvr additive="base">
                                        <p:cTn id="22" dur="500" fill="hold"/>
                                        <p:tgtEl>
                                          <p:spTgt spid="3"/>
                                        </p:tgtEl>
                                        <p:attrNameLst>
                                          <p:attrName>ppt_y</p:attrName>
                                        </p:attrNameLst>
                                      </p:cBhvr>
                                      <p:tavLst>
                                        <p:tav tm="0">
                                          <p:val>
                                            <p:strVal val="#ppt_y"/>
                                          </p:val>
                                        </p:tav>
                                        <p:tav tm="100000">
                                          <p:val>
                                            <p:strVal val="#ppt_y"/>
                                          </p:val>
                                        </p:tav>
                                      </p:tavLst>
                                    </p:anim>
                                  </p:childTnLst>
                                </p:cTn>
                              </p:par>
                              <p:par>
                                <p:cTn id="23" presetID="1" presetClass="entr" presetSubtype="0" fill="hold" nodeType="withEffect">
                                  <p:stCondLst>
                                    <p:cond delay="0"/>
                                  </p:stCondLst>
                                  <p:childTnLst>
                                    <p:set>
                                      <p:cBhvr>
                                        <p:cTn id="24" dur="1" fill="hold">
                                          <p:stCondLst>
                                            <p:cond delay="0"/>
                                          </p:stCondLst>
                                        </p:cTn>
                                        <p:tgtEl>
                                          <p:spTgt spid="4"/>
                                        </p:tgtEl>
                                        <p:attrNameLst>
                                          <p:attrName>style.visibility</p:attrName>
                                        </p:attrNameLst>
                                      </p:cBhvr>
                                      <p:to>
                                        <p:strVal val="visible"/>
                                      </p:to>
                                    </p:set>
                                  </p:childTnLst>
                                </p:cTn>
                              </p:par>
                              <p:par>
                                <p:cTn id="25" presetID="2" presetClass="entr" presetSubtype="2" fill="hold" grpId="0" nodeType="withEffect">
                                  <p:stCondLst>
                                    <p:cond delay="0"/>
                                  </p:stCondLst>
                                  <p:childTnLst>
                                    <p:set>
                                      <p:cBhvr>
                                        <p:cTn id="26" dur="1" fill="hold">
                                          <p:stCondLst>
                                            <p:cond delay="0"/>
                                          </p:stCondLst>
                                        </p:cTn>
                                        <p:tgtEl>
                                          <p:spTgt spid="5"/>
                                        </p:tgtEl>
                                        <p:attrNameLst>
                                          <p:attrName>style.visibility</p:attrName>
                                        </p:attrNameLst>
                                      </p:cBhvr>
                                      <p:to>
                                        <p:strVal val="visible"/>
                                      </p:to>
                                    </p:set>
                                    <p:anim calcmode="lin" valueType="num">
                                      <p:cBhvr additive="base">
                                        <p:cTn id="27" dur="500" fill="hold"/>
                                        <p:tgtEl>
                                          <p:spTgt spid="5"/>
                                        </p:tgtEl>
                                        <p:attrNameLst>
                                          <p:attrName>ppt_x</p:attrName>
                                        </p:attrNameLst>
                                      </p:cBhvr>
                                      <p:tavLst>
                                        <p:tav tm="0">
                                          <p:val>
                                            <p:strVal val="1+#ppt_w/2"/>
                                          </p:val>
                                        </p:tav>
                                        <p:tav tm="100000">
                                          <p:val>
                                            <p:strVal val="#ppt_x"/>
                                          </p:val>
                                        </p:tav>
                                      </p:tavLst>
                                    </p:anim>
                                    <p:anim calcmode="lin" valueType="num">
                                      <p:cBhvr additive="base">
                                        <p:cTn id="28" dur="500" fill="hold"/>
                                        <p:tgtEl>
                                          <p:spTgt spid="5"/>
                                        </p:tgtEl>
                                        <p:attrNameLst>
                                          <p:attrName>ppt_y</p:attrName>
                                        </p:attrNameLst>
                                      </p:cBhvr>
                                      <p:tavLst>
                                        <p:tav tm="0">
                                          <p:val>
                                            <p:strVal val="#ppt_y"/>
                                          </p:val>
                                        </p:tav>
                                        <p:tav tm="100000">
                                          <p:val>
                                            <p:strVal val="#ppt_y"/>
                                          </p:val>
                                        </p:tav>
                                      </p:tavLst>
                                    </p:anim>
                                  </p:childTnLst>
                                </p:cTn>
                              </p:par>
                              <p:par>
                                <p:cTn id="29" presetID="1" presetClass="entr" presetSubtype="0" fill="hold" nodeType="withEffect">
                                  <p:stCondLst>
                                    <p:cond delay="0"/>
                                  </p:stCondLst>
                                  <p:childTnLst>
                                    <p:set>
                                      <p:cBhvr>
                                        <p:cTn id="3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7" grpId="0"/>
      <p:bldP spid="7" grpId="1"/>
      <p:bldP spid="3" grpId="0"/>
      <p:bldP spid="3" grpId="1"/>
      <p:bldP spid="5" grpId="0"/>
      <p:bldP spid="5" grpId="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圆角 2"/>
          <p:cNvSpPr/>
          <p:nvPr/>
        </p:nvSpPr>
        <p:spPr>
          <a:xfrm>
            <a:off x="5304564" y="4292600"/>
            <a:ext cx="1582872" cy="467942"/>
          </a:xfrm>
          <a:prstGeom prst="roundRect">
            <a:avLst>
              <a:gd name="adj" fmla="val 50000"/>
            </a:avLst>
          </a:prstGeom>
          <a:solidFill>
            <a:srgbClr val="D998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cs typeface="+mn-ea"/>
                <a:sym typeface="+mn-lt"/>
              </a:rPr>
              <a:t>01</a:t>
            </a:r>
            <a:endParaRPr lang="zh-CN" altLang="en-US" sz="2800" dirty="0">
              <a:cs typeface="+mn-ea"/>
              <a:sym typeface="+mn-lt"/>
            </a:endParaRPr>
          </a:p>
        </p:txBody>
      </p:sp>
      <p:sp>
        <p:nvSpPr>
          <p:cNvPr id="5" name="文本框 4"/>
          <p:cNvSpPr txBox="1"/>
          <p:nvPr/>
        </p:nvSpPr>
        <p:spPr>
          <a:xfrm>
            <a:off x="4875152" y="2376859"/>
            <a:ext cx="2441694" cy="769441"/>
          </a:xfrm>
          <a:prstGeom prst="rect">
            <a:avLst/>
          </a:prstGeom>
          <a:noFill/>
        </p:spPr>
        <p:txBody>
          <a:bodyPr wrap="none" rtlCol="0">
            <a:spAutoFit/>
          </a:bodyPr>
          <a:lstStyle/>
          <a:p>
            <a:pPr algn="ctr"/>
            <a:r>
              <a:rPr lang="zh-CN" altLang="en-US" sz="4400" dirty="0">
                <a:solidFill>
                  <a:srgbClr val="1A526D"/>
                </a:solidFill>
                <a:cs typeface="+mn-ea"/>
                <a:sym typeface="+mn-lt"/>
              </a:rPr>
              <a:t>总体描述</a:t>
            </a:r>
            <a:endParaRPr lang="zh-CN" altLang="en-US" sz="4400" dirty="0">
              <a:solidFill>
                <a:srgbClr val="1A526D"/>
              </a:solidFill>
              <a:cs typeface="+mn-ea"/>
              <a:sym typeface="+mn-lt"/>
            </a:endParaRPr>
          </a:p>
        </p:txBody>
      </p:sp>
      <p:cxnSp>
        <p:nvCxnSpPr>
          <p:cNvPr id="6" name="直接连接符 5"/>
          <p:cNvCxnSpPr/>
          <p:nvPr/>
        </p:nvCxnSpPr>
        <p:spPr>
          <a:xfrm>
            <a:off x="3945041" y="3295403"/>
            <a:ext cx="4301918" cy="0"/>
          </a:xfrm>
          <a:prstGeom prst="line">
            <a:avLst/>
          </a:prstGeom>
          <a:noFill/>
          <a:ln w="19050">
            <a:solidFill>
              <a:srgbClr val="1A526D"/>
            </a:solidFill>
          </a:ln>
        </p:spPr>
        <p:style>
          <a:lnRef idx="2">
            <a:schemeClr val="accent1">
              <a:shade val="50000"/>
            </a:schemeClr>
          </a:lnRef>
          <a:fillRef idx="1">
            <a:schemeClr val="accent1"/>
          </a:fillRef>
          <a:effectRef idx="0">
            <a:schemeClr val="accent1"/>
          </a:effectRef>
          <a:fontRef idx="minor">
            <a:schemeClr val="lt1"/>
          </a:fontRef>
        </p:style>
      </p:cxn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3937329" y="498475"/>
            <a:ext cx="4317365" cy="918544"/>
            <a:chOff x="3784929" y="498475"/>
            <a:chExt cx="4317365" cy="918544"/>
          </a:xfrm>
        </p:grpSpPr>
        <p:sp>
          <p:nvSpPr>
            <p:cNvPr id="15" name="文本框 14"/>
            <p:cNvSpPr txBox="1"/>
            <p:nvPr/>
          </p:nvSpPr>
          <p:spPr>
            <a:xfrm>
              <a:off x="3784929" y="498475"/>
              <a:ext cx="4317365" cy="768350"/>
            </a:xfrm>
            <a:prstGeom prst="rect">
              <a:avLst/>
            </a:prstGeom>
            <a:noFill/>
          </p:spPr>
          <p:txBody>
            <a:bodyPr wrap="none" rtlCol="0">
              <a:spAutoFit/>
            </a:bodyPr>
            <a:lstStyle/>
            <a:p>
              <a:pPr algn="ctr"/>
              <a:r>
                <a:rPr lang="zh-CN" altLang="en-US" sz="4400" spc="100" dirty="0">
                  <a:solidFill>
                    <a:srgbClr val="1A526D"/>
                  </a:solidFill>
                  <a:cs typeface="+mn-ea"/>
                  <a:sym typeface="+mn-lt"/>
                </a:rPr>
                <a:t>捐赠区</a:t>
              </a:r>
              <a:r>
                <a:rPr lang="en-US" altLang="zh-CN" sz="4400" spc="100" dirty="0">
                  <a:solidFill>
                    <a:srgbClr val="1A526D"/>
                  </a:solidFill>
                  <a:cs typeface="+mn-ea"/>
                  <a:sym typeface="+mn-lt"/>
                </a:rPr>
                <a:t>·</a:t>
              </a:r>
              <a:r>
                <a:rPr lang="zh-CN" altLang="en-US" sz="4400" spc="100" dirty="0">
                  <a:solidFill>
                    <a:srgbClr val="1A526D"/>
                  </a:solidFill>
                  <a:cs typeface="+mn-ea"/>
                  <a:sym typeface="+mn-lt"/>
                </a:rPr>
                <a:t>原型演示</a:t>
              </a:r>
              <a:endParaRPr lang="zh-CN" altLang="en-US" sz="4400" spc="100" dirty="0">
                <a:solidFill>
                  <a:srgbClr val="1A526D"/>
                </a:solidFill>
                <a:cs typeface="+mn-ea"/>
                <a:sym typeface="+mn-lt"/>
              </a:endParaRPr>
            </a:p>
          </p:txBody>
        </p:sp>
        <p:cxnSp>
          <p:nvCxnSpPr>
            <p:cNvPr id="16" name="直接连接符 15"/>
            <p:cNvCxnSpPr/>
            <p:nvPr/>
          </p:nvCxnSpPr>
          <p:spPr>
            <a:xfrm>
              <a:off x="3792641" y="1417019"/>
              <a:ext cx="4301918" cy="0"/>
            </a:xfrm>
            <a:prstGeom prst="line">
              <a:avLst/>
            </a:prstGeom>
            <a:noFill/>
            <a:ln w="19050">
              <a:solidFill>
                <a:srgbClr val="1A526D"/>
              </a:solidFill>
            </a:ln>
          </p:spPr>
          <p:style>
            <a:lnRef idx="2">
              <a:schemeClr val="accent1">
                <a:shade val="50000"/>
              </a:schemeClr>
            </a:lnRef>
            <a:fillRef idx="1">
              <a:schemeClr val="accent1"/>
            </a:fillRef>
            <a:effectRef idx="0">
              <a:schemeClr val="accent1"/>
            </a:effectRef>
            <a:fontRef idx="minor">
              <a:schemeClr val="lt1"/>
            </a:fontRef>
          </p:style>
        </p:cxnSp>
      </p:grpSp>
      <p:pic>
        <p:nvPicPr>
          <p:cNvPr id="2" name="图片 1" descr="捐赠演示"/>
          <p:cNvPicPr>
            <a:picLocks noChangeAspect="1"/>
          </p:cNvPicPr>
          <p:nvPr/>
        </p:nvPicPr>
        <p:blipFill>
          <a:blip r:embed="rId1"/>
          <a:stretch>
            <a:fillRect/>
          </a:stretch>
        </p:blipFill>
        <p:spPr>
          <a:xfrm>
            <a:off x="1584325" y="1504315"/>
            <a:ext cx="9023985" cy="514159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down)">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3651579" y="498475"/>
            <a:ext cx="4888865" cy="918544"/>
            <a:chOff x="3499179" y="498475"/>
            <a:chExt cx="4888865" cy="918544"/>
          </a:xfrm>
        </p:grpSpPr>
        <p:sp>
          <p:nvSpPr>
            <p:cNvPr id="15" name="文本框 14"/>
            <p:cNvSpPr txBox="1"/>
            <p:nvPr/>
          </p:nvSpPr>
          <p:spPr>
            <a:xfrm>
              <a:off x="3499179" y="498475"/>
              <a:ext cx="4888865" cy="768350"/>
            </a:xfrm>
            <a:prstGeom prst="rect">
              <a:avLst/>
            </a:prstGeom>
            <a:noFill/>
          </p:spPr>
          <p:txBody>
            <a:bodyPr wrap="none" rtlCol="0">
              <a:spAutoFit/>
            </a:bodyPr>
            <a:lstStyle/>
            <a:p>
              <a:pPr algn="ctr"/>
              <a:r>
                <a:rPr lang="zh-CN" altLang="en-US" sz="4400" spc="100" dirty="0">
                  <a:solidFill>
                    <a:srgbClr val="1A526D"/>
                  </a:solidFill>
                  <a:cs typeface="+mn-ea"/>
                  <a:sym typeface="+mn-lt"/>
                </a:rPr>
                <a:t>个人中心</a:t>
              </a:r>
              <a:r>
                <a:rPr lang="en-US" altLang="zh-CN" sz="4400" spc="100" dirty="0">
                  <a:solidFill>
                    <a:srgbClr val="1A526D"/>
                  </a:solidFill>
                  <a:cs typeface="+mn-ea"/>
                  <a:sym typeface="+mn-lt"/>
                </a:rPr>
                <a:t>·</a:t>
              </a:r>
              <a:r>
                <a:rPr lang="zh-CN" altLang="en-US" sz="4400" spc="100" dirty="0">
                  <a:solidFill>
                    <a:srgbClr val="1A526D"/>
                  </a:solidFill>
                  <a:cs typeface="+mn-ea"/>
                  <a:sym typeface="+mn-lt"/>
                </a:rPr>
                <a:t>功能验收</a:t>
              </a:r>
              <a:endParaRPr lang="zh-CN" altLang="en-US" sz="4400" spc="100" dirty="0">
                <a:solidFill>
                  <a:srgbClr val="1A526D"/>
                </a:solidFill>
                <a:cs typeface="+mn-ea"/>
                <a:sym typeface="+mn-lt"/>
              </a:endParaRPr>
            </a:p>
          </p:txBody>
        </p:sp>
        <p:cxnSp>
          <p:nvCxnSpPr>
            <p:cNvPr id="16" name="直接连接符 15"/>
            <p:cNvCxnSpPr/>
            <p:nvPr/>
          </p:nvCxnSpPr>
          <p:spPr>
            <a:xfrm>
              <a:off x="3792641" y="1417019"/>
              <a:ext cx="4301918" cy="0"/>
            </a:xfrm>
            <a:prstGeom prst="line">
              <a:avLst/>
            </a:prstGeom>
            <a:noFill/>
            <a:ln w="19050">
              <a:solidFill>
                <a:srgbClr val="1A526D"/>
              </a:solidFill>
            </a:ln>
          </p:spPr>
          <p:style>
            <a:lnRef idx="2">
              <a:schemeClr val="accent1">
                <a:shade val="50000"/>
              </a:schemeClr>
            </a:lnRef>
            <a:fillRef idx="1">
              <a:schemeClr val="accent1"/>
            </a:fillRef>
            <a:effectRef idx="0">
              <a:schemeClr val="accent1"/>
            </a:effectRef>
            <a:fontRef idx="minor">
              <a:schemeClr val="lt1"/>
            </a:fontRef>
          </p:style>
        </p:cxnSp>
      </p:grpSp>
      <p:sp>
        <p:nvSpPr>
          <p:cNvPr id="2" name="文本框 1"/>
          <p:cNvSpPr txBox="1"/>
          <p:nvPr/>
        </p:nvSpPr>
        <p:spPr>
          <a:xfrm>
            <a:off x="3407410" y="1851025"/>
            <a:ext cx="5376545" cy="4523105"/>
          </a:xfrm>
          <a:prstGeom prst="rect">
            <a:avLst/>
          </a:prstGeom>
          <a:noFill/>
        </p:spPr>
        <p:txBody>
          <a:bodyPr wrap="square" rtlCol="0">
            <a:spAutoFit/>
          </a:bodyPr>
          <a:p>
            <a:pPr algn="ctr"/>
            <a:r>
              <a:rPr lang="zh-CN" altLang="en-US" b="1"/>
              <a:t></a:t>
            </a:r>
            <a:endParaRPr>
              <a:sym typeface="+mn-ea"/>
            </a:endParaRPr>
          </a:p>
          <a:p>
            <a:pPr marL="285750" indent="-285750" algn="l">
              <a:buFont typeface="Arial" panose="020B0604020202020204" pitchFamily="34" charset="0"/>
              <a:buChar char="•"/>
            </a:pPr>
            <a:r>
              <a:rPr>
                <a:sym typeface="+mn-ea"/>
              </a:rPr>
              <a:t>展示用户的个人信息如昵称、个人简介等</a:t>
            </a:r>
            <a:endParaRPr>
              <a:sym typeface="+mn-ea"/>
            </a:endParaRPr>
          </a:p>
          <a:p>
            <a:pPr marL="285750" indent="-285750" algn="l">
              <a:buFont typeface="Arial" panose="020B0604020202020204" pitchFamily="34" charset="0"/>
              <a:buChar char="•"/>
            </a:pPr>
            <a:endParaRPr>
              <a:sym typeface="+mn-ea"/>
            </a:endParaRPr>
          </a:p>
          <a:p>
            <a:pPr marL="285750" indent="-285750" algn="l">
              <a:buFont typeface="Arial" panose="020B0604020202020204" pitchFamily="34" charset="0"/>
              <a:buChar char="•"/>
            </a:pPr>
            <a:r>
              <a:rPr>
                <a:sym typeface="+mn-ea"/>
              </a:rPr>
              <a:t>修改用户的个人信息</a:t>
            </a:r>
            <a:endParaRPr>
              <a:sym typeface="+mn-ea"/>
            </a:endParaRPr>
          </a:p>
          <a:p>
            <a:pPr marL="285750" indent="-285750" algn="l">
              <a:buFont typeface="Arial" panose="020B0604020202020204" pitchFamily="34" charset="0"/>
              <a:buChar char="•"/>
            </a:pPr>
            <a:endParaRPr>
              <a:sym typeface="+mn-ea"/>
            </a:endParaRPr>
          </a:p>
          <a:p>
            <a:pPr marL="285750" indent="-285750" algn="l">
              <a:buFont typeface="Arial" panose="020B0604020202020204" pitchFamily="34" charset="0"/>
              <a:buChar char="•"/>
            </a:pPr>
            <a:r>
              <a:rPr>
                <a:sym typeface="+mn-ea"/>
              </a:rPr>
              <a:t>查看、删除自己收藏的帖子和视频</a:t>
            </a:r>
            <a:endParaRPr>
              <a:sym typeface="+mn-ea"/>
            </a:endParaRPr>
          </a:p>
          <a:p>
            <a:pPr marL="285750" indent="-285750" algn="l">
              <a:buFont typeface="Arial" panose="020B0604020202020204" pitchFamily="34" charset="0"/>
              <a:buChar char="•"/>
            </a:pPr>
            <a:endParaRPr>
              <a:sym typeface="+mn-ea"/>
            </a:endParaRPr>
          </a:p>
          <a:p>
            <a:pPr marL="285750" indent="-285750" algn="l">
              <a:buFont typeface="Arial" panose="020B0604020202020204" pitchFamily="34" charset="0"/>
              <a:buChar char="•"/>
            </a:pPr>
            <a:r>
              <a:rPr>
                <a:sym typeface="+mn-ea"/>
              </a:rPr>
              <a:t>查看、编辑或删除自己发布的所有帖子</a:t>
            </a:r>
            <a:endParaRPr>
              <a:sym typeface="+mn-ea"/>
            </a:endParaRPr>
          </a:p>
          <a:p>
            <a:pPr marL="285750" indent="-285750" algn="l">
              <a:buFont typeface="Arial" panose="020B0604020202020204" pitchFamily="34" charset="0"/>
              <a:buChar char="•"/>
            </a:pPr>
            <a:endParaRPr>
              <a:sym typeface="+mn-ea"/>
            </a:endParaRPr>
          </a:p>
          <a:p>
            <a:pPr marL="285750" indent="-285750" algn="l">
              <a:buFont typeface="Arial" panose="020B0604020202020204" pitchFamily="34" charset="0"/>
              <a:buChar char="•"/>
            </a:pPr>
            <a:r>
              <a:rPr>
                <a:sym typeface="+mn-ea"/>
              </a:rPr>
              <a:t>查看、编辑、删除自己投稿的视频</a:t>
            </a:r>
            <a:endParaRPr>
              <a:sym typeface="+mn-ea"/>
            </a:endParaRPr>
          </a:p>
          <a:p>
            <a:pPr marL="285750" indent="-285750" algn="l">
              <a:buFont typeface="Arial" panose="020B0604020202020204" pitchFamily="34" charset="0"/>
              <a:buChar char="•"/>
            </a:pPr>
            <a:endParaRPr>
              <a:sym typeface="+mn-ea"/>
            </a:endParaRPr>
          </a:p>
          <a:p>
            <a:pPr marL="285750" indent="-285750" algn="l">
              <a:buFont typeface="Arial" panose="020B0604020202020204" pitchFamily="34" charset="0"/>
              <a:buChar char="•"/>
            </a:pPr>
            <a:r>
              <a:rPr>
                <a:sym typeface="+mn-ea"/>
              </a:rPr>
              <a:t>发布新帖</a:t>
            </a:r>
            <a:endParaRPr>
              <a:sym typeface="+mn-ea"/>
            </a:endParaRPr>
          </a:p>
          <a:p>
            <a:pPr marL="285750" indent="-285750" algn="l">
              <a:buFont typeface="Arial" panose="020B0604020202020204" pitchFamily="34" charset="0"/>
              <a:buChar char="•"/>
            </a:pPr>
            <a:endParaRPr>
              <a:sym typeface="+mn-ea"/>
            </a:endParaRPr>
          </a:p>
          <a:p>
            <a:pPr marL="285750" indent="-285750" algn="l">
              <a:buFont typeface="Arial" panose="020B0604020202020204" pitchFamily="34" charset="0"/>
              <a:buChar char="•"/>
            </a:pPr>
            <a:r>
              <a:rPr>
                <a:sym typeface="+mn-ea"/>
              </a:rPr>
              <a:t>投稿视频</a:t>
            </a:r>
            <a:endParaRPr>
              <a:sym typeface="+mn-ea"/>
            </a:endParaRPr>
          </a:p>
          <a:p>
            <a:pPr marL="285750" indent="-285750" algn="l">
              <a:buFont typeface="Arial" panose="020B0604020202020204" pitchFamily="34" charset="0"/>
              <a:buChar char="•"/>
            </a:pPr>
            <a:endParaRPr>
              <a:sym typeface="+mn-ea"/>
            </a:endParaRPr>
          </a:p>
          <a:p>
            <a:pPr marL="285750" indent="-285750" algn="l">
              <a:buFont typeface="Arial" panose="020B0604020202020204" pitchFamily="34" charset="0"/>
              <a:buChar char="•"/>
            </a:pPr>
            <a:r>
              <a:rPr>
                <a:sym typeface="+mn-ea"/>
              </a:rPr>
              <a:t>志愿者认证</a:t>
            </a:r>
            <a:endParaRPr>
              <a:sym typeface="+mn-ea"/>
            </a:endParaRPr>
          </a:p>
        </p:txBody>
      </p:sp>
      <p:cxnSp>
        <p:nvCxnSpPr>
          <p:cNvPr id="9" name="直接连接符 8"/>
          <p:cNvCxnSpPr/>
          <p:nvPr/>
        </p:nvCxnSpPr>
        <p:spPr>
          <a:xfrm>
            <a:off x="3392805" y="2313940"/>
            <a:ext cx="14605" cy="378333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1" presetClass="entr" presetSubtype="0" fill="hold"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3651577" y="498475"/>
            <a:ext cx="4888865" cy="918544"/>
            <a:chOff x="3499177" y="498475"/>
            <a:chExt cx="4888865" cy="918544"/>
          </a:xfrm>
        </p:grpSpPr>
        <p:sp>
          <p:nvSpPr>
            <p:cNvPr id="15" name="文本框 14"/>
            <p:cNvSpPr txBox="1"/>
            <p:nvPr/>
          </p:nvSpPr>
          <p:spPr>
            <a:xfrm>
              <a:off x="3499177" y="498475"/>
              <a:ext cx="4888865" cy="768350"/>
            </a:xfrm>
            <a:prstGeom prst="rect">
              <a:avLst/>
            </a:prstGeom>
            <a:noFill/>
          </p:spPr>
          <p:txBody>
            <a:bodyPr wrap="none" rtlCol="0">
              <a:spAutoFit/>
            </a:bodyPr>
            <a:lstStyle/>
            <a:p>
              <a:pPr algn="ctr"/>
              <a:r>
                <a:rPr lang="zh-CN" altLang="en-US" sz="4400" spc="100" dirty="0">
                  <a:solidFill>
                    <a:srgbClr val="1A526D"/>
                  </a:solidFill>
                  <a:cs typeface="+mn-ea"/>
                  <a:sym typeface="+mn-lt"/>
                </a:rPr>
                <a:t>个人中心</a:t>
              </a:r>
              <a:r>
                <a:rPr lang="en-US" altLang="zh-CN" sz="4400" spc="100" dirty="0">
                  <a:solidFill>
                    <a:srgbClr val="1A526D"/>
                  </a:solidFill>
                  <a:cs typeface="+mn-ea"/>
                  <a:sym typeface="+mn-lt"/>
                </a:rPr>
                <a:t>·</a:t>
              </a:r>
              <a:r>
                <a:rPr lang="zh-CN" altLang="en-US" sz="4400" spc="100" dirty="0">
                  <a:solidFill>
                    <a:srgbClr val="1A526D"/>
                  </a:solidFill>
                  <a:cs typeface="+mn-ea"/>
                  <a:sym typeface="+mn-lt"/>
                </a:rPr>
                <a:t>界面验收</a:t>
              </a:r>
              <a:endParaRPr lang="zh-CN" altLang="en-US" sz="4400" spc="100" dirty="0">
                <a:solidFill>
                  <a:srgbClr val="1A526D"/>
                </a:solidFill>
                <a:cs typeface="+mn-ea"/>
                <a:sym typeface="+mn-lt"/>
              </a:endParaRPr>
            </a:p>
          </p:txBody>
        </p:sp>
        <p:cxnSp>
          <p:nvCxnSpPr>
            <p:cNvPr id="16" name="直接连接符 15"/>
            <p:cNvCxnSpPr/>
            <p:nvPr/>
          </p:nvCxnSpPr>
          <p:spPr>
            <a:xfrm>
              <a:off x="3792641" y="1417019"/>
              <a:ext cx="4301918" cy="0"/>
            </a:xfrm>
            <a:prstGeom prst="line">
              <a:avLst/>
            </a:prstGeom>
            <a:noFill/>
            <a:ln w="19050">
              <a:solidFill>
                <a:srgbClr val="1A526D"/>
              </a:solidFill>
            </a:ln>
          </p:spPr>
          <p:style>
            <a:lnRef idx="2">
              <a:schemeClr val="accent1">
                <a:shade val="50000"/>
              </a:schemeClr>
            </a:lnRef>
            <a:fillRef idx="1">
              <a:schemeClr val="accent1"/>
            </a:fillRef>
            <a:effectRef idx="0">
              <a:schemeClr val="accent1"/>
            </a:effectRef>
            <a:fontRef idx="minor">
              <a:schemeClr val="lt1"/>
            </a:fontRef>
          </p:style>
        </p:cxnSp>
      </p:grpSp>
      <p:sp>
        <p:nvSpPr>
          <p:cNvPr id="2" name="文本框 1"/>
          <p:cNvSpPr txBox="1"/>
          <p:nvPr/>
        </p:nvSpPr>
        <p:spPr>
          <a:xfrm>
            <a:off x="6380480" y="2132965"/>
            <a:ext cx="4600575" cy="3138170"/>
          </a:xfrm>
          <a:prstGeom prst="rect">
            <a:avLst/>
          </a:prstGeom>
          <a:noFill/>
        </p:spPr>
        <p:txBody>
          <a:bodyPr wrap="square" rtlCol="0">
            <a:spAutoFit/>
          </a:bodyPr>
          <a:p>
            <a:pPr indent="0" algn="ctr">
              <a:buFont typeface="Arial" panose="020B0604020202020204" pitchFamily="34" charset="0"/>
              <a:buNone/>
            </a:pPr>
            <a:r>
              <a:rPr lang="zh-CN" altLang="en-US" b="1">
                <a:sym typeface="+mn-ea"/>
              </a:rPr>
              <a:t>个人中心主页</a:t>
            </a:r>
            <a:endParaRPr lang="zh-CN" altLang="en-US" b="1">
              <a:sym typeface="+mn-ea"/>
            </a:endParaRPr>
          </a:p>
          <a:p>
            <a:pPr indent="0" algn="ctr">
              <a:buFont typeface="Arial" panose="020B0604020202020204" pitchFamily="34" charset="0"/>
              <a:buNone/>
            </a:pPr>
            <a:endParaRPr lang="zh-CN" altLang="en-US">
              <a:sym typeface="+mn-ea"/>
            </a:endParaRPr>
          </a:p>
          <a:p>
            <a:pPr marL="285750" indent="-285750">
              <a:buFont typeface="Arial" panose="020B0604020202020204" pitchFamily="34" charset="0"/>
              <a:buChar char="•"/>
            </a:pPr>
            <a:r>
              <a:rPr lang="zh-CN" altLang="en-US">
                <a:sym typeface="+mn-ea"/>
              </a:rPr>
              <a:t>若未进行志愿者认证，点击“点击认证”按钮跳转至志愿者认证界面</a:t>
            </a:r>
            <a:endParaRPr lang="zh-CN" altLang="en-US">
              <a:sym typeface="+mn-ea"/>
            </a:endParaRPr>
          </a:p>
          <a:p>
            <a:pPr marL="285750" indent="-285750">
              <a:buFont typeface="Arial" panose="020B0604020202020204" pitchFamily="34" charset="0"/>
              <a:buChar char="•"/>
            </a:pPr>
            <a:endParaRPr lang="zh-CN" altLang="en-US">
              <a:sym typeface="+mn-ea"/>
            </a:endParaRPr>
          </a:p>
          <a:p>
            <a:pPr marL="285750" indent="-285750">
              <a:buFont typeface="Arial" panose="020B0604020202020204" pitchFamily="34" charset="0"/>
              <a:buChar char="•"/>
            </a:pPr>
            <a:r>
              <a:rPr lang="zh-CN" altLang="en-US">
                <a:sym typeface="+mn-ea"/>
              </a:rPr>
              <a:t>展示部分用户投稿的视频、帖子、收藏内容，用户点击视频封面或帖子时跳转至具体内容，点击“更多”按钮跳转至具体的视频、帖子、收藏管理界面；</a:t>
            </a:r>
            <a:endParaRPr lang="zh-CN" altLang="en-US">
              <a:sym typeface="+mn-ea"/>
            </a:endParaRPr>
          </a:p>
          <a:p>
            <a:pPr marL="285750" indent="-285750">
              <a:buFont typeface="Arial" panose="020B0604020202020204" pitchFamily="34" charset="0"/>
              <a:buChar char="•"/>
            </a:pPr>
            <a:endParaRPr lang="zh-CN" altLang="en-US">
              <a:sym typeface="+mn-ea"/>
            </a:endParaRPr>
          </a:p>
          <a:p>
            <a:pPr marL="285750" indent="-285750">
              <a:buFont typeface="Arial" panose="020B0604020202020204" pitchFamily="34" charset="0"/>
              <a:buChar char="•"/>
            </a:pPr>
            <a:r>
              <a:rPr lang="zh-CN" altLang="en-US">
                <a:sym typeface="+mn-ea"/>
              </a:rPr>
              <a:t>展示公告栏，用户可以编辑自己的公告</a:t>
            </a:r>
            <a:endParaRPr lang="zh-CN" altLang="en-US">
              <a:sym typeface="+mn-ea"/>
            </a:endParaRPr>
          </a:p>
        </p:txBody>
      </p:sp>
      <p:sp>
        <p:nvSpPr>
          <p:cNvPr id="7" name="文本框 6"/>
          <p:cNvSpPr txBox="1"/>
          <p:nvPr/>
        </p:nvSpPr>
        <p:spPr>
          <a:xfrm>
            <a:off x="2262505" y="2479675"/>
            <a:ext cx="3427730" cy="2306955"/>
          </a:xfrm>
          <a:prstGeom prst="rect">
            <a:avLst/>
          </a:prstGeom>
          <a:noFill/>
        </p:spPr>
        <p:txBody>
          <a:bodyPr wrap="square" rtlCol="0">
            <a:spAutoFit/>
          </a:bodyPr>
          <a:p>
            <a:pPr indent="0" algn="ctr">
              <a:buFont typeface="Arial" panose="020B0604020202020204" pitchFamily="34" charset="0"/>
              <a:buNone/>
            </a:pPr>
            <a:r>
              <a:rPr lang="zh-CN" altLang="en-US" b="1"/>
              <a:t>侧边抽屉</a:t>
            </a:r>
            <a:endParaRPr lang="zh-CN" altLang="en-US" b="1"/>
          </a:p>
          <a:p>
            <a:pPr marL="285750" indent="-285750">
              <a:buFont typeface="Arial" panose="020B0604020202020204" pitchFamily="34" charset="0"/>
              <a:buChar char="•"/>
            </a:pPr>
            <a:r>
              <a:rPr lang="zh-CN" altLang="en-US"/>
              <a:t>按主页、视频、帖子、收藏、个人信息分成几个模块，点击对应的选项卡能跳转至相应界面</a:t>
            </a:r>
            <a:endParaRPr lang="zh-CN" altLang="en-US"/>
          </a:p>
          <a:p>
            <a:pPr marL="285750" indent="-285750">
              <a:buFont typeface="Arial" panose="020B0604020202020204" pitchFamily="34" charset="0"/>
              <a:buChar char="•"/>
            </a:pPr>
            <a:endParaRPr lang="zh-CN" altLang="en-US"/>
          </a:p>
          <a:p>
            <a:pPr marL="285750" indent="-285750">
              <a:buFont typeface="Arial" panose="020B0604020202020204" pitchFamily="34" charset="0"/>
              <a:buChar char="•"/>
            </a:pPr>
            <a:r>
              <a:rPr lang="zh-CN" altLang="en-US"/>
              <a:t>展示用户的昵称、头像、个人简介等</a:t>
            </a:r>
            <a:r>
              <a:rPr lang="zh-CN" altLang="en-US"/>
              <a:t>信息</a:t>
            </a:r>
            <a:endParaRPr lang="zh-CN" altLang="en-US"/>
          </a:p>
        </p:txBody>
      </p:sp>
      <p:cxnSp>
        <p:nvCxnSpPr>
          <p:cNvPr id="8" name="直接连接符 7"/>
          <p:cNvCxnSpPr/>
          <p:nvPr/>
        </p:nvCxnSpPr>
        <p:spPr>
          <a:xfrm>
            <a:off x="2254885" y="2890520"/>
            <a:ext cx="2540" cy="1843405"/>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6390005" y="2717165"/>
            <a:ext cx="10160" cy="255905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1" presetClass="entr" presetSubtype="0" fill="hold"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2" presetClass="entr" presetSubtype="8"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0-#ppt_w/2"/>
                                          </p:val>
                                        </p:tav>
                                        <p:tav tm="100000">
                                          <p:val>
                                            <p:strVal val="#ppt_x"/>
                                          </p:val>
                                        </p:tav>
                                      </p:tavLst>
                                    </p:anim>
                                    <p:anim calcmode="lin" valueType="num">
                                      <p:cBhvr additive="base">
                                        <p:cTn id="14" dur="500" fill="hold"/>
                                        <p:tgtEl>
                                          <p:spTgt spid="7"/>
                                        </p:tgtEl>
                                        <p:attrNameLst>
                                          <p:attrName>ppt_y</p:attrName>
                                        </p:attrNameLst>
                                      </p:cBhvr>
                                      <p:tavLst>
                                        <p:tav tm="0">
                                          <p:val>
                                            <p:strVal val="#ppt_y"/>
                                          </p:val>
                                        </p:tav>
                                        <p:tav tm="100000">
                                          <p:val>
                                            <p:strVal val="#ppt_y"/>
                                          </p:val>
                                        </p:tav>
                                      </p:tavLst>
                                    </p:anim>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7" grpId="0"/>
      <p:bldP spid="7" grpId="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3651577" y="498475"/>
            <a:ext cx="4888865" cy="918544"/>
            <a:chOff x="3499177" y="498475"/>
            <a:chExt cx="4888865" cy="918544"/>
          </a:xfrm>
        </p:grpSpPr>
        <p:sp>
          <p:nvSpPr>
            <p:cNvPr id="15" name="文本框 14"/>
            <p:cNvSpPr txBox="1"/>
            <p:nvPr/>
          </p:nvSpPr>
          <p:spPr>
            <a:xfrm>
              <a:off x="3499177" y="498475"/>
              <a:ext cx="4888865" cy="768350"/>
            </a:xfrm>
            <a:prstGeom prst="rect">
              <a:avLst/>
            </a:prstGeom>
            <a:noFill/>
          </p:spPr>
          <p:txBody>
            <a:bodyPr wrap="none" rtlCol="0">
              <a:spAutoFit/>
            </a:bodyPr>
            <a:lstStyle/>
            <a:p>
              <a:pPr algn="ctr"/>
              <a:r>
                <a:rPr lang="zh-CN" altLang="en-US" sz="4400" spc="100" dirty="0">
                  <a:solidFill>
                    <a:srgbClr val="1A526D"/>
                  </a:solidFill>
                  <a:cs typeface="+mn-ea"/>
                  <a:sym typeface="+mn-lt"/>
                </a:rPr>
                <a:t>个人中心</a:t>
              </a:r>
              <a:r>
                <a:rPr lang="en-US" altLang="zh-CN" sz="4400" spc="100" dirty="0">
                  <a:solidFill>
                    <a:srgbClr val="1A526D"/>
                  </a:solidFill>
                  <a:cs typeface="+mn-ea"/>
                  <a:sym typeface="+mn-lt"/>
                </a:rPr>
                <a:t>·</a:t>
              </a:r>
              <a:r>
                <a:rPr lang="zh-CN" altLang="en-US" sz="4400" spc="100" dirty="0">
                  <a:solidFill>
                    <a:srgbClr val="1A526D"/>
                  </a:solidFill>
                  <a:cs typeface="+mn-ea"/>
                  <a:sym typeface="+mn-lt"/>
                </a:rPr>
                <a:t>界面验收</a:t>
              </a:r>
              <a:endParaRPr lang="zh-CN" altLang="en-US" sz="4400" spc="100" dirty="0">
                <a:solidFill>
                  <a:srgbClr val="1A526D"/>
                </a:solidFill>
                <a:cs typeface="+mn-ea"/>
                <a:sym typeface="+mn-lt"/>
              </a:endParaRPr>
            </a:p>
          </p:txBody>
        </p:sp>
        <p:cxnSp>
          <p:nvCxnSpPr>
            <p:cNvPr id="16" name="直接连接符 15"/>
            <p:cNvCxnSpPr/>
            <p:nvPr/>
          </p:nvCxnSpPr>
          <p:spPr>
            <a:xfrm>
              <a:off x="3792641" y="1417019"/>
              <a:ext cx="4301918" cy="0"/>
            </a:xfrm>
            <a:prstGeom prst="line">
              <a:avLst/>
            </a:prstGeom>
            <a:noFill/>
            <a:ln w="19050">
              <a:solidFill>
                <a:srgbClr val="1A526D"/>
              </a:solidFill>
            </a:ln>
          </p:spPr>
          <p:style>
            <a:lnRef idx="2">
              <a:schemeClr val="accent1">
                <a:shade val="50000"/>
              </a:schemeClr>
            </a:lnRef>
            <a:fillRef idx="1">
              <a:schemeClr val="accent1"/>
            </a:fillRef>
            <a:effectRef idx="0">
              <a:schemeClr val="accent1"/>
            </a:effectRef>
            <a:fontRef idx="minor">
              <a:schemeClr val="lt1"/>
            </a:fontRef>
          </p:style>
        </p:cxnSp>
      </p:grpSp>
      <p:sp>
        <p:nvSpPr>
          <p:cNvPr id="2" name="文本框 1"/>
          <p:cNvSpPr txBox="1"/>
          <p:nvPr/>
        </p:nvSpPr>
        <p:spPr>
          <a:xfrm>
            <a:off x="6874510" y="2532380"/>
            <a:ext cx="4600575" cy="3415030"/>
          </a:xfrm>
          <a:prstGeom prst="rect">
            <a:avLst/>
          </a:prstGeom>
          <a:noFill/>
        </p:spPr>
        <p:txBody>
          <a:bodyPr wrap="square" rtlCol="0">
            <a:spAutoFit/>
          </a:bodyPr>
          <a:p>
            <a:pPr indent="0" algn="ctr">
              <a:buFont typeface="Arial" panose="020B0604020202020204" pitchFamily="34" charset="0"/>
              <a:buNone/>
            </a:pPr>
            <a:r>
              <a:rPr lang="zh-CN" altLang="en-US" b="1">
                <a:sym typeface="+mn-ea"/>
              </a:rPr>
              <a:t>帖子管理界面</a:t>
            </a:r>
            <a:endParaRPr lang="zh-CN" altLang="en-US" b="1">
              <a:sym typeface="+mn-ea"/>
            </a:endParaRPr>
          </a:p>
          <a:p>
            <a:pPr indent="0" algn="ctr">
              <a:buFont typeface="Arial" panose="020B0604020202020204" pitchFamily="34" charset="0"/>
              <a:buNone/>
            </a:pPr>
            <a:endParaRPr lang="zh-CN" altLang="en-US">
              <a:sym typeface="+mn-ea"/>
            </a:endParaRPr>
          </a:p>
          <a:p>
            <a:pPr marL="285750" indent="-285750">
              <a:buFont typeface="Arial" panose="020B0604020202020204" pitchFamily="34" charset="0"/>
              <a:buChar char="•"/>
            </a:pPr>
            <a:r>
              <a:rPr lang="zh-CN" altLang="en-US">
                <a:sym typeface="+mn-ea"/>
              </a:rPr>
              <a:t>帖子以全部、进行中、审核中、已完成几个类别进行展示</a:t>
            </a:r>
            <a:endParaRPr lang="zh-CN" altLang="en-US">
              <a:sym typeface="+mn-ea"/>
            </a:endParaRPr>
          </a:p>
          <a:p>
            <a:pPr marL="285750" indent="-285750">
              <a:buFont typeface="Arial" panose="020B0604020202020204" pitchFamily="34" charset="0"/>
              <a:buChar char="•"/>
            </a:pPr>
            <a:r>
              <a:rPr lang="zh-CN" altLang="en-US">
                <a:sym typeface="+mn-ea"/>
              </a:rPr>
              <a:t>点击对应的选项卡将显示该类全部帖子，点击帖子的“编辑”按钮跳转至帖子的编辑界面</a:t>
            </a:r>
            <a:endParaRPr lang="zh-CN" altLang="en-US">
              <a:sym typeface="+mn-ea"/>
            </a:endParaRPr>
          </a:p>
          <a:p>
            <a:pPr marL="285750" indent="-285750">
              <a:buFont typeface="Arial" panose="020B0604020202020204" pitchFamily="34" charset="0"/>
              <a:buChar char="•"/>
            </a:pPr>
            <a:r>
              <a:rPr lang="zh-CN" altLang="en-US">
                <a:sym typeface="+mn-ea"/>
              </a:rPr>
              <a:t>点击“删除”按钮将删除该帖子</a:t>
            </a:r>
            <a:endParaRPr lang="zh-CN" altLang="en-US">
              <a:sym typeface="+mn-ea"/>
            </a:endParaRPr>
          </a:p>
          <a:p>
            <a:pPr marL="285750" indent="-285750">
              <a:buFont typeface="Arial" panose="020B0604020202020204" pitchFamily="34" charset="0"/>
              <a:buChar char="•"/>
            </a:pPr>
            <a:r>
              <a:rPr lang="zh-CN" altLang="en-US">
                <a:sym typeface="+mn-ea"/>
              </a:rPr>
              <a:t>点击“发布新帖”跳转至发布新帖的界</a:t>
            </a:r>
            <a:r>
              <a:rPr lang="zh-CN" altLang="en-US">
                <a:sym typeface="+mn-ea"/>
              </a:rPr>
              <a:t>面</a:t>
            </a:r>
            <a:endParaRPr lang="zh-CN" altLang="en-US">
              <a:sym typeface="+mn-ea"/>
            </a:endParaRPr>
          </a:p>
          <a:p>
            <a:pPr marL="285750" indent="-285750">
              <a:buFont typeface="Arial" panose="020B0604020202020204" pitchFamily="34" charset="0"/>
              <a:buChar char="•"/>
            </a:pPr>
            <a:r>
              <a:rPr lang="zh-CN" altLang="en-US">
                <a:sym typeface="+mn-ea"/>
              </a:rPr>
              <a:t>输入帖子的各个信息后点击“提交”按钮跳转回帖子管理界面，并对帖子列表进行更新</a:t>
            </a:r>
            <a:endParaRPr lang="zh-CN" altLang="en-US">
              <a:sym typeface="+mn-ea"/>
            </a:endParaRPr>
          </a:p>
        </p:txBody>
      </p:sp>
      <p:sp>
        <p:nvSpPr>
          <p:cNvPr id="7" name="文本框 6"/>
          <p:cNvSpPr txBox="1"/>
          <p:nvPr/>
        </p:nvSpPr>
        <p:spPr>
          <a:xfrm>
            <a:off x="1100455" y="2185035"/>
            <a:ext cx="5334000" cy="3692525"/>
          </a:xfrm>
          <a:prstGeom prst="rect">
            <a:avLst/>
          </a:prstGeom>
          <a:noFill/>
        </p:spPr>
        <p:txBody>
          <a:bodyPr wrap="square" rtlCol="0">
            <a:spAutoFit/>
          </a:bodyPr>
          <a:p>
            <a:pPr indent="0" algn="ctr">
              <a:buFont typeface="Arial" panose="020B0604020202020204" pitchFamily="34" charset="0"/>
              <a:buNone/>
            </a:pPr>
            <a:r>
              <a:rPr lang="zh-CN" altLang="en-US" b="1"/>
              <a:t>投稿视频界面</a:t>
            </a:r>
            <a:endParaRPr lang="zh-CN" altLang="en-US" b="1"/>
          </a:p>
          <a:p>
            <a:pPr indent="0" algn="ctr">
              <a:buFont typeface="Arial" panose="020B0604020202020204" pitchFamily="34" charset="0"/>
              <a:buNone/>
            </a:pPr>
            <a:endParaRPr lang="zh-CN" altLang="en-US"/>
          </a:p>
          <a:p>
            <a:pPr marL="285750" indent="-285750">
              <a:buFont typeface="Arial" panose="020B0604020202020204" pitchFamily="34" charset="0"/>
              <a:buChar char="•"/>
            </a:pPr>
            <a:r>
              <a:rPr lang="zh-CN" altLang="en-US"/>
              <a:t>若未进行志愿者认证，提示认证，点击“认证”按钮跳转至志愿者认证界面，认证完毕后，点击“确认认证”按钮跳转至视频管理界面。</a:t>
            </a:r>
            <a:endParaRPr lang="zh-CN" altLang="en-US"/>
          </a:p>
          <a:p>
            <a:pPr marL="285750" indent="-285750">
              <a:buFont typeface="Arial" panose="020B0604020202020204" pitchFamily="34" charset="0"/>
              <a:buChar char="•"/>
            </a:pPr>
            <a:r>
              <a:rPr lang="zh-CN" altLang="en-US"/>
              <a:t>视频以全部、进行中、审核中、已完成几个类别进行展示点击对应的选项卡将显示该类全部视频</a:t>
            </a:r>
            <a:endParaRPr lang="zh-CN" altLang="en-US"/>
          </a:p>
          <a:p>
            <a:pPr marL="285750" indent="-285750">
              <a:buFont typeface="Arial" panose="020B0604020202020204" pitchFamily="34" charset="0"/>
              <a:buChar char="•"/>
            </a:pPr>
            <a:r>
              <a:rPr lang="zh-CN" altLang="en-US"/>
              <a:t>点击视频封面跳转至相应的视频界面</a:t>
            </a:r>
            <a:endParaRPr lang="zh-CN" altLang="en-US"/>
          </a:p>
          <a:p>
            <a:pPr marL="285750" indent="-285750">
              <a:buFont typeface="Arial" panose="020B0604020202020204" pitchFamily="34" charset="0"/>
              <a:buChar char="•"/>
            </a:pPr>
            <a:r>
              <a:rPr lang="zh-CN" altLang="en-US"/>
              <a:t>点击视频的“编辑”按钮跳转至视频的编辑界面</a:t>
            </a:r>
            <a:endParaRPr lang="zh-CN" altLang="en-US"/>
          </a:p>
          <a:p>
            <a:pPr marL="285750" indent="-285750">
              <a:buFont typeface="Arial" panose="020B0604020202020204" pitchFamily="34" charset="0"/>
              <a:buChar char="•"/>
            </a:pPr>
            <a:r>
              <a:rPr lang="zh-CN" altLang="en-US"/>
              <a:t>点击“删除”按钮将删除该视频</a:t>
            </a:r>
            <a:endParaRPr lang="zh-CN" altLang="en-US"/>
          </a:p>
          <a:p>
            <a:pPr marL="285750" indent="-285750">
              <a:buFont typeface="Arial" panose="020B0604020202020204" pitchFamily="34" charset="0"/>
              <a:buChar char="•"/>
            </a:pPr>
            <a:r>
              <a:rPr lang="zh-CN" altLang="en-US"/>
              <a:t>点击“上传投稿”跳转至上传投稿视频的界面</a:t>
            </a:r>
            <a:endParaRPr lang="zh-CN" altLang="en-US"/>
          </a:p>
          <a:p>
            <a:pPr marL="285750" indent="-285750">
              <a:buFont typeface="Arial" panose="020B0604020202020204" pitchFamily="34" charset="0"/>
              <a:buChar char="•"/>
            </a:pPr>
            <a:r>
              <a:rPr lang="zh-CN" altLang="en-US"/>
              <a:t>输入投稿视频的各个信息后点击“提交”按钮跳转回投稿视频界面，并对视频列表进行更新</a:t>
            </a:r>
            <a:endParaRPr lang="zh-CN" altLang="en-US"/>
          </a:p>
        </p:txBody>
      </p:sp>
      <p:cxnSp>
        <p:nvCxnSpPr>
          <p:cNvPr id="8" name="直接连接符 7"/>
          <p:cNvCxnSpPr/>
          <p:nvPr/>
        </p:nvCxnSpPr>
        <p:spPr>
          <a:xfrm>
            <a:off x="931545" y="2867025"/>
            <a:ext cx="9525" cy="2808605"/>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6884035" y="3116580"/>
            <a:ext cx="10160" cy="255905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1" presetClass="entr" presetSubtype="0" fill="hold"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2" presetClass="entr" presetSubtype="8"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0-#ppt_w/2"/>
                                          </p:val>
                                        </p:tav>
                                        <p:tav tm="100000">
                                          <p:val>
                                            <p:strVal val="#ppt_x"/>
                                          </p:val>
                                        </p:tav>
                                      </p:tavLst>
                                    </p:anim>
                                    <p:anim calcmode="lin" valueType="num">
                                      <p:cBhvr additive="base">
                                        <p:cTn id="14" dur="500" fill="hold"/>
                                        <p:tgtEl>
                                          <p:spTgt spid="7"/>
                                        </p:tgtEl>
                                        <p:attrNameLst>
                                          <p:attrName>ppt_y</p:attrName>
                                        </p:attrNameLst>
                                      </p:cBhvr>
                                      <p:tavLst>
                                        <p:tav tm="0">
                                          <p:val>
                                            <p:strVal val="#ppt_y"/>
                                          </p:val>
                                        </p:tav>
                                        <p:tav tm="100000">
                                          <p:val>
                                            <p:strVal val="#ppt_y"/>
                                          </p:val>
                                        </p:tav>
                                      </p:tavLst>
                                    </p:anim>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7" grpId="0"/>
      <p:bldP spid="7" grpId="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3651577" y="498475"/>
            <a:ext cx="4888865" cy="918544"/>
            <a:chOff x="3499177" y="498475"/>
            <a:chExt cx="4888865" cy="918544"/>
          </a:xfrm>
        </p:grpSpPr>
        <p:sp>
          <p:nvSpPr>
            <p:cNvPr id="15" name="文本框 14"/>
            <p:cNvSpPr txBox="1"/>
            <p:nvPr/>
          </p:nvSpPr>
          <p:spPr>
            <a:xfrm>
              <a:off x="3499177" y="498475"/>
              <a:ext cx="4888865" cy="768350"/>
            </a:xfrm>
            <a:prstGeom prst="rect">
              <a:avLst/>
            </a:prstGeom>
            <a:noFill/>
          </p:spPr>
          <p:txBody>
            <a:bodyPr wrap="none" rtlCol="0">
              <a:spAutoFit/>
            </a:bodyPr>
            <a:lstStyle/>
            <a:p>
              <a:pPr algn="ctr"/>
              <a:r>
                <a:rPr lang="zh-CN" altLang="en-US" sz="4400" spc="100" dirty="0">
                  <a:solidFill>
                    <a:srgbClr val="1A526D"/>
                  </a:solidFill>
                  <a:cs typeface="+mn-ea"/>
                  <a:sym typeface="+mn-lt"/>
                </a:rPr>
                <a:t>个人中心</a:t>
              </a:r>
              <a:r>
                <a:rPr lang="en-US" altLang="zh-CN" sz="4400" spc="100" dirty="0">
                  <a:solidFill>
                    <a:srgbClr val="1A526D"/>
                  </a:solidFill>
                  <a:cs typeface="+mn-ea"/>
                  <a:sym typeface="+mn-lt"/>
                </a:rPr>
                <a:t>·</a:t>
              </a:r>
              <a:r>
                <a:rPr lang="zh-CN" altLang="en-US" sz="4400" spc="100" dirty="0">
                  <a:solidFill>
                    <a:srgbClr val="1A526D"/>
                  </a:solidFill>
                  <a:cs typeface="+mn-ea"/>
                  <a:sym typeface="+mn-lt"/>
                </a:rPr>
                <a:t>界面验收</a:t>
              </a:r>
              <a:endParaRPr lang="zh-CN" altLang="en-US" sz="4400" spc="100" dirty="0">
                <a:solidFill>
                  <a:srgbClr val="1A526D"/>
                </a:solidFill>
                <a:cs typeface="+mn-ea"/>
                <a:sym typeface="+mn-lt"/>
              </a:endParaRPr>
            </a:p>
          </p:txBody>
        </p:sp>
        <p:cxnSp>
          <p:nvCxnSpPr>
            <p:cNvPr id="16" name="直接连接符 15"/>
            <p:cNvCxnSpPr/>
            <p:nvPr/>
          </p:nvCxnSpPr>
          <p:spPr>
            <a:xfrm>
              <a:off x="3792641" y="1417019"/>
              <a:ext cx="4301918" cy="0"/>
            </a:xfrm>
            <a:prstGeom prst="line">
              <a:avLst/>
            </a:prstGeom>
            <a:noFill/>
            <a:ln w="19050">
              <a:solidFill>
                <a:srgbClr val="1A526D"/>
              </a:solidFill>
            </a:ln>
          </p:spPr>
          <p:style>
            <a:lnRef idx="2">
              <a:schemeClr val="accent1">
                <a:shade val="50000"/>
              </a:schemeClr>
            </a:lnRef>
            <a:fillRef idx="1">
              <a:schemeClr val="accent1"/>
            </a:fillRef>
            <a:effectRef idx="0">
              <a:schemeClr val="accent1"/>
            </a:effectRef>
            <a:fontRef idx="minor">
              <a:schemeClr val="lt1"/>
            </a:fontRef>
          </p:style>
        </p:cxnSp>
      </p:grpSp>
      <p:sp>
        <p:nvSpPr>
          <p:cNvPr id="2" name="文本框 1"/>
          <p:cNvSpPr txBox="1"/>
          <p:nvPr/>
        </p:nvSpPr>
        <p:spPr>
          <a:xfrm>
            <a:off x="6407785" y="2552700"/>
            <a:ext cx="3489325" cy="1753235"/>
          </a:xfrm>
          <a:prstGeom prst="rect">
            <a:avLst/>
          </a:prstGeom>
          <a:noFill/>
        </p:spPr>
        <p:txBody>
          <a:bodyPr wrap="square" rtlCol="0">
            <a:spAutoFit/>
          </a:bodyPr>
          <a:p>
            <a:pPr indent="0" algn="ctr">
              <a:buFont typeface="Arial" panose="020B0604020202020204" pitchFamily="34" charset="0"/>
              <a:buNone/>
            </a:pPr>
            <a:r>
              <a:rPr lang="zh-CN" altLang="en-US" b="1">
                <a:sym typeface="+mn-ea"/>
              </a:rPr>
              <a:t>个人信息管理界面</a:t>
            </a:r>
            <a:endParaRPr lang="zh-CN" altLang="en-US" b="1">
              <a:sym typeface="+mn-ea"/>
            </a:endParaRPr>
          </a:p>
          <a:p>
            <a:pPr indent="0" algn="ctr">
              <a:buFont typeface="Arial" panose="020B0604020202020204" pitchFamily="34" charset="0"/>
              <a:buNone/>
            </a:pPr>
            <a:endParaRPr lang="zh-CN" altLang="en-US">
              <a:sym typeface="+mn-ea"/>
            </a:endParaRPr>
          </a:p>
          <a:p>
            <a:pPr marL="285750" indent="-285750">
              <a:buFont typeface="Arial" panose="020B0604020202020204" pitchFamily="34" charset="0"/>
              <a:buChar char="•"/>
            </a:pPr>
            <a:r>
              <a:rPr lang="zh-CN" altLang="en-US">
                <a:sym typeface="+mn-ea"/>
              </a:rPr>
              <a:t>可以编辑用户的昵称、性别、地址、手机号码、出生日期、个人简介这些用户信息，点击“保存”按钮后改动生效。</a:t>
            </a:r>
            <a:endParaRPr lang="zh-CN" altLang="en-US">
              <a:sym typeface="+mn-ea"/>
            </a:endParaRPr>
          </a:p>
        </p:txBody>
      </p:sp>
      <p:sp>
        <p:nvSpPr>
          <p:cNvPr id="7" name="文本框 6"/>
          <p:cNvSpPr txBox="1"/>
          <p:nvPr/>
        </p:nvSpPr>
        <p:spPr>
          <a:xfrm>
            <a:off x="2262505" y="2479675"/>
            <a:ext cx="3427730" cy="2584450"/>
          </a:xfrm>
          <a:prstGeom prst="rect">
            <a:avLst/>
          </a:prstGeom>
          <a:noFill/>
        </p:spPr>
        <p:txBody>
          <a:bodyPr wrap="square" rtlCol="0">
            <a:spAutoFit/>
          </a:bodyPr>
          <a:p>
            <a:pPr indent="0" algn="ctr">
              <a:buFont typeface="Arial" panose="020B0604020202020204" pitchFamily="34" charset="0"/>
              <a:buNone/>
            </a:pPr>
            <a:r>
              <a:rPr lang="zh-CN" altLang="en-US" b="1">
                <a:sym typeface="+mn-ea"/>
              </a:rPr>
              <a:t>收藏界面</a:t>
            </a:r>
            <a:endParaRPr lang="zh-CN" altLang="en-US" b="1">
              <a:sym typeface="+mn-ea"/>
            </a:endParaRPr>
          </a:p>
          <a:p>
            <a:pPr indent="0" algn="ctr">
              <a:buFont typeface="Arial" panose="020B0604020202020204" pitchFamily="34" charset="0"/>
              <a:buNone/>
            </a:pPr>
            <a:endParaRPr lang="zh-CN" altLang="en-US" b="1">
              <a:sym typeface="+mn-ea"/>
            </a:endParaRPr>
          </a:p>
          <a:p>
            <a:pPr marL="285750" indent="-285750">
              <a:buFont typeface="Arial" panose="020B0604020202020204" pitchFamily="34" charset="0"/>
              <a:buChar char="•"/>
            </a:pPr>
            <a:r>
              <a:rPr lang="zh-CN" altLang="en-US">
                <a:sym typeface="+mn-ea"/>
              </a:rPr>
              <a:t>分为收藏的视频和收藏的帖子两个界面，点击对应的选项卡跳转至该界面，两个界面分别展示所有收藏的视频和收藏的帖子以及收藏它们的时间，并可将它们移出收藏夹</a:t>
            </a:r>
            <a:endParaRPr lang="zh-CN" altLang="en-US">
              <a:sym typeface="+mn-ea"/>
            </a:endParaRPr>
          </a:p>
        </p:txBody>
      </p:sp>
      <p:cxnSp>
        <p:nvCxnSpPr>
          <p:cNvPr id="8" name="直接连接符 7"/>
          <p:cNvCxnSpPr/>
          <p:nvPr/>
        </p:nvCxnSpPr>
        <p:spPr>
          <a:xfrm>
            <a:off x="2262505" y="3185160"/>
            <a:ext cx="2540" cy="162306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6407785" y="3180080"/>
            <a:ext cx="13970" cy="1125855"/>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1" presetClass="entr" presetSubtype="0" fill="hold"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2" presetClass="entr" presetSubtype="8"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0-#ppt_w/2"/>
                                          </p:val>
                                        </p:tav>
                                        <p:tav tm="100000">
                                          <p:val>
                                            <p:strVal val="#ppt_x"/>
                                          </p:val>
                                        </p:tav>
                                      </p:tavLst>
                                    </p:anim>
                                    <p:anim calcmode="lin" valueType="num">
                                      <p:cBhvr additive="base">
                                        <p:cTn id="14" dur="500" fill="hold"/>
                                        <p:tgtEl>
                                          <p:spTgt spid="7"/>
                                        </p:tgtEl>
                                        <p:attrNameLst>
                                          <p:attrName>ppt_y</p:attrName>
                                        </p:attrNameLst>
                                      </p:cBhvr>
                                      <p:tavLst>
                                        <p:tav tm="0">
                                          <p:val>
                                            <p:strVal val="#ppt_y"/>
                                          </p:val>
                                        </p:tav>
                                        <p:tav tm="100000">
                                          <p:val>
                                            <p:strVal val="#ppt_y"/>
                                          </p:val>
                                        </p:tav>
                                      </p:tavLst>
                                    </p:anim>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7" grpId="0"/>
      <p:bldP spid="7" grpId="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3651581" y="498475"/>
            <a:ext cx="4888865" cy="918544"/>
            <a:chOff x="3499181" y="498475"/>
            <a:chExt cx="4888865" cy="918544"/>
          </a:xfrm>
        </p:grpSpPr>
        <p:sp>
          <p:nvSpPr>
            <p:cNvPr id="15" name="文本框 14"/>
            <p:cNvSpPr txBox="1"/>
            <p:nvPr/>
          </p:nvSpPr>
          <p:spPr>
            <a:xfrm>
              <a:off x="3499181" y="498475"/>
              <a:ext cx="4888865" cy="768350"/>
            </a:xfrm>
            <a:prstGeom prst="rect">
              <a:avLst/>
            </a:prstGeom>
            <a:noFill/>
          </p:spPr>
          <p:txBody>
            <a:bodyPr wrap="none" rtlCol="0">
              <a:spAutoFit/>
            </a:bodyPr>
            <a:lstStyle/>
            <a:p>
              <a:pPr algn="ctr"/>
              <a:r>
                <a:rPr lang="zh-CN" altLang="en-US" sz="4400" spc="100" dirty="0">
                  <a:solidFill>
                    <a:srgbClr val="1A526D"/>
                  </a:solidFill>
                  <a:cs typeface="+mn-ea"/>
                  <a:sym typeface="+mn-lt"/>
                </a:rPr>
                <a:t>个人中心</a:t>
              </a:r>
              <a:r>
                <a:rPr lang="en-US" altLang="zh-CN" sz="4400" spc="100" dirty="0">
                  <a:solidFill>
                    <a:srgbClr val="1A526D"/>
                  </a:solidFill>
                  <a:cs typeface="+mn-ea"/>
                  <a:sym typeface="+mn-lt"/>
                </a:rPr>
                <a:t>·</a:t>
              </a:r>
              <a:r>
                <a:rPr lang="zh-CN" altLang="en-US" sz="4400" spc="100" dirty="0">
                  <a:solidFill>
                    <a:srgbClr val="1A526D"/>
                  </a:solidFill>
                  <a:cs typeface="+mn-ea"/>
                  <a:sym typeface="+mn-lt"/>
                </a:rPr>
                <a:t>原型演示</a:t>
              </a:r>
              <a:endParaRPr lang="zh-CN" altLang="en-US" sz="4400" spc="100" dirty="0">
                <a:solidFill>
                  <a:srgbClr val="1A526D"/>
                </a:solidFill>
                <a:cs typeface="+mn-ea"/>
                <a:sym typeface="+mn-lt"/>
              </a:endParaRPr>
            </a:p>
          </p:txBody>
        </p:sp>
        <p:cxnSp>
          <p:nvCxnSpPr>
            <p:cNvPr id="16" name="直接连接符 15"/>
            <p:cNvCxnSpPr/>
            <p:nvPr/>
          </p:nvCxnSpPr>
          <p:spPr>
            <a:xfrm>
              <a:off x="3792641" y="1417019"/>
              <a:ext cx="4301918" cy="0"/>
            </a:xfrm>
            <a:prstGeom prst="line">
              <a:avLst/>
            </a:prstGeom>
            <a:noFill/>
            <a:ln w="19050">
              <a:solidFill>
                <a:srgbClr val="1A526D"/>
              </a:solidFill>
            </a:ln>
          </p:spPr>
          <p:style>
            <a:lnRef idx="2">
              <a:schemeClr val="accent1">
                <a:shade val="50000"/>
              </a:schemeClr>
            </a:lnRef>
            <a:fillRef idx="1">
              <a:schemeClr val="accent1"/>
            </a:fillRef>
            <a:effectRef idx="0">
              <a:schemeClr val="accent1"/>
            </a:effectRef>
            <a:fontRef idx="minor">
              <a:schemeClr val="lt1"/>
            </a:fontRef>
          </p:style>
        </p:cxnSp>
      </p:grpSp>
      <p:pic>
        <p:nvPicPr>
          <p:cNvPr id="2" name="图片 1" descr="个人中心演示"/>
          <p:cNvPicPr>
            <a:picLocks noChangeAspect="1"/>
          </p:cNvPicPr>
          <p:nvPr/>
        </p:nvPicPr>
        <p:blipFill>
          <a:blip r:embed="rId1"/>
          <a:stretch>
            <a:fillRect/>
          </a:stretch>
        </p:blipFill>
        <p:spPr>
          <a:xfrm>
            <a:off x="1604645" y="1576070"/>
            <a:ext cx="8983980" cy="511937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down)">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3651579" y="498475"/>
            <a:ext cx="4888865" cy="918544"/>
            <a:chOff x="3499179" y="498475"/>
            <a:chExt cx="4888865" cy="918544"/>
          </a:xfrm>
        </p:grpSpPr>
        <p:sp>
          <p:nvSpPr>
            <p:cNvPr id="15" name="文本框 14"/>
            <p:cNvSpPr txBox="1"/>
            <p:nvPr/>
          </p:nvSpPr>
          <p:spPr>
            <a:xfrm>
              <a:off x="3499179" y="498475"/>
              <a:ext cx="4888865" cy="768350"/>
            </a:xfrm>
            <a:prstGeom prst="rect">
              <a:avLst/>
            </a:prstGeom>
            <a:noFill/>
          </p:spPr>
          <p:txBody>
            <a:bodyPr wrap="none" rtlCol="0">
              <a:spAutoFit/>
            </a:bodyPr>
            <a:lstStyle/>
            <a:p>
              <a:pPr algn="ctr"/>
              <a:r>
                <a:rPr lang="zh-CN" altLang="en-US" sz="4400" spc="100" dirty="0">
                  <a:solidFill>
                    <a:srgbClr val="1A526D"/>
                  </a:solidFill>
                  <a:cs typeface="+mn-ea"/>
                  <a:sym typeface="+mn-lt"/>
                </a:rPr>
                <a:t>视频播放</a:t>
              </a:r>
              <a:r>
                <a:rPr lang="en-US" altLang="zh-CN" sz="4400" spc="100" dirty="0">
                  <a:solidFill>
                    <a:srgbClr val="1A526D"/>
                  </a:solidFill>
                  <a:cs typeface="+mn-ea"/>
                  <a:sym typeface="+mn-lt"/>
                </a:rPr>
                <a:t>·</a:t>
              </a:r>
              <a:r>
                <a:rPr lang="zh-CN" altLang="en-US" sz="4400" spc="100" dirty="0">
                  <a:solidFill>
                    <a:srgbClr val="1A526D"/>
                  </a:solidFill>
                  <a:cs typeface="+mn-ea"/>
                  <a:sym typeface="+mn-lt"/>
                </a:rPr>
                <a:t>功能</a:t>
              </a:r>
              <a:r>
                <a:rPr lang="zh-CN" altLang="en-US" sz="4400" spc="100" dirty="0">
                  <a:solidFill>
                    <a:srgbClr val="1A526D"/>
                  </a:solidFill>
                  <a:cs typeface="+mn-ea"/>
                  <a:sym typeface="+mn-lt"/>
                </a:rPr>
                <a:t>验收</a:t>
              </a:r>
              <a:endParaRPr lang="zh-CN" altLang="en-US" sz="4400" spc="100" dirty="0">
                <a:solidFill>
                  <a:srgbClr val="1A526D"/>
                </a:solidFill>
                <a:cs typeface="+mn-ea"/>
                <a:sym typeface="+mn-lt"/>
              </a:endParaRPr>
            </a:p>
          </p:txBody>
        </p:sp>
        <p:cxnSp>
          <p:nvCxnSpPr>
            <p:cNvPr id="16" name="直接连接符 15"/>
            <p:cNvCxnSpPr/>
            <p:nvPr/>
          </p:nvCxnSpPr>
          <p:spPr>
            <a:xfrm>
              <a:off x="3792641" y="1417019"/>
              <a:ext cx="4301918" cy="0"/>
            </a:xfrm>
            <a:prstGeom prst="line">
              <a:avLst/>
            </a:prstGeom>
            <a:noFill/>
            <a:ln w="19050">
              <a:solidFill>
                <a:srgbClr val="1A526D"/>
              </a:solidFill>
            </a:ln>
          </p:spPr>
          <p:style>
            <a:lnRef idx="2">
              <a:schemeClr val="accent1">
                <a:shade val="50000"/>
              </a:schemeClr>
            </a:lnRef>
            <a:fillRef idx="1">
              <a:schemeClr val="accent1"/>
            </a:fillRef>
            <a:effectRef idx="0">
              <a:schemeClr val="accent1"/>
            </a:effectRef>
            <a:fontRef idx="minor">
              <a:schemeClr val="lt1"/>
            </a:fontRef>
          </p:style>
        </p:cxnSp>
      </p:grpSp>
      <p:sp>
        <p:nvSpPr>
          <p:cNvPr id="7" name="文本框 6"/>
          <p:cNvSpPr txBox="1"/>
          <p:nvPr/>
        </p:nvSpPr>
        <p:spPr>
          <a:xfrm>
            <a:off x="4521200" y="2215515"/>
            <a:ext cx="3039110" cy="2861310"/>
          </a:xfrm>
          <a:prstGeom prst="rect">
            <a:avLst/>
          </a:prstGeom>
          <a:noFill/>
        </p:spPr>
        <p:txBody>
          <a:bodyPr wrap="square" rtlCol="0">
            <a:spAutoFit/>
          </a:bodyPr>
          <a:p>
            <a:pPr indent="0" algn="ctr">
              <a:buFont typeface="Arial" panose="020B0604020202020204" pitchFamily="34" charset="0"/>
              <a:buNone/>
            </a:pPr>
            <a:r>
              <a:rPr lang="zh-CN" altLang="en-US" b="1"/>
              <a:t>视频播放</a:t>
            </a:r>
            <a:endParaRPr lang="zh-CN" altLang="en-US" b="1"/>
          </a:p>
          <a:p>
            <a:pPr indent="0" algn="ctr">
              <a:buFont typeface="Arial" panose="020B0604020202020204" pitchFamily="34" charset="0"/>
              <a:buNone/>
            </a:pPr>
            <a:endParaRPr lang="zh-CN" altLang="en-US"/>
          </a:p>
          <a:p>
            <a:pPr marL="285750" indent="-285750">
              <a:buFont typeface="Arial" panose="020B0604020202020204" pitchFamily="34" charset="0"/>
              <a:buChar char="•"/>
            </a:pPr>
            <a:r>
              <a:rPr lang="zh-CN" altLang="en-US"/>
              <a:t>播放视频</a:t>
            </a:r>
            <a:endParaRPr lang="zh-CN" altLang="en-US"/>
          </a:p>
          <a:p>
            <a:pPr marL="285750" indent="-285750">
              <a:buFont typeface="Arial" panose="020B0604020202020204" pitchFamily="34" charset="0"/>
              <a:buChar char="•"/>
            </a:pPr>
            <a:endParaRPr lang="zh-CN" altLang="en-US"/>
          </a:p>
          <a:p>
            <a:pPr marL="285750" indent="-285750">
              <a:buFont typeface="Arial" panose="020B0604020202020204" pitchFamily="34" charset="0"/>
              <a:buChar char="•"/>
            </a:pPr>
            <a:r>
              <a:rPr lang="zh-CN" altLang="en-US"/>
              <a:t>转发视频</a:t>
            </a:r>
            <a:endParaRPr lang="zh-CN" altLang="en-US"/>
          </a:p>
          <a:p>
            <a:pPr marL="285750" indent="-285750">
              <a:buFont typeface="Arial" panose="020B0604020202020204" pitchFamily="34" charset="0"/>
              <a:buChar char="•"/>
            </a:pPr>
            <a:endParaRPr lang="zh-CN" altLang="en-US"/>
          </a:p>
          <a:p>
            <a:pPr marL="285750" indent="-285750">
              <a:buFont typeface="Arial" panose="020B0604020202020204" pitchFamily="34" charset="0"/>
              <a:buChar char="•"/>
            </a:pPr>
            <a:r>
              <a:rPr lang="zh-CN" altLang="en-US"/>
              <a:t>发表评论</a:t>
            </a:r>
            <a:endParaRPr lang="zh-CN" altLang="en-US"/>
          </a:p>
          <a:p>
            <a:pPr marL="285750" indent="-285750">
              <a:buFont typeface="Arial" panose="020B0604020202020204" pitchFamily="34" charset="0"/>
              <a:buChar char="•"/>
            </a:pPr>
            <a:endParaRPr lang="zh-CN" altLang="en-US"/>
          </a:p>
          <a:p>
            <a:pPr marL="285750" indent="-285750">
              <a:buFont typeface="Arial" panose="020B0604020202020204" pitchFamily="34" charset="0"/>
              <a:buChar char="•"/>
            </a:pPr>
            <a:r>
              <a:rPr lang="zh-CN" altLang="en-US"/>
              <a:t>查看评论</a:t>
            </a:r>
            <a:endParaRPr lang="zh-CN" altLang="en-US"/>
          </a:p>
          <a:p>
            <a:pPr marL="285750" indent="-285750">
              <a:buFont typeface="Arial" panose="020B0604020202020204" pitchFamily="34" charset="0"/>
              <a:buChar char="•"/>
            </a:pPr>
            <a:endParaRPr lang="zh-CN" altLang="en-US"/>
          </a:p>
        </p:txBody>
      </p:sp>
      <p:cxnSp>
        <p:nvCxnSpPr>
          <p:cNvPr id="8" name="直接连接符 7"/>
          <p:cNvCxnSpPr/>
          <p:nvPr/>
        </p:nvCxnSpPr>
        <p:spPr>
          <a:xfrm flipH="1">
            <a:off x="4375150" y="2890520"/>
            <a:ext cx="14605" cy="1711325"/>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2" presetClass="entr" presetSubtype="8"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anim calcmode="lin" valueType="num">
                                      <p:cBhvr additive="base">
                                        <p:cTn id="9" dur="500" fill="hold"/>
                                        <p:tgtEl>
                                          <p:spTgt spid="7"/>
                                        </p:tgtEl>
                                        <p:attrNameLst>
                                          <p:attrName>ppt_x</p:attrName>
                                        </p:attrNameLst>
                                      </p:cBhvr>
                                      <p:tavLst>
                                        <p:tav tm="0">
                                          <p:val>
                                            <p:strVal val="0-#ppt_w/2"/>
                                          </p:val>
                                        </p:tav>
                                        <p:tav tm="100000">
                                          <p:val>
                                            <p:strVal val="#ppt_x"/>
                                          </p:val>
                                        </p:tav>
                                      </p:tavLst>
                                    </p:anim>
                                    <p:anim calcmode="lin" valueType="num">
                                      <p:cBhvr additive="base">
                                        <p:cTn id="10" dur="500" fill="hold"/>
                                        <p:tgtEl>
                                          <p:spTgt spid="7"/>
                                        </p:tgtEl>
                                        <p:attrNameLst>
                                          <p:attrName>ppt_y</p:attrName>
                                        </p:attrNameLst>
                                      </p:cBhvr>
                                      <p:tavLst>
                                        <p:tav tm="0">
                                          <p:val>
                                            <p:strVal val="#ppt_y"/>
                                          </p:val>
                                        </p:tav>
                                        <p:tav tm="100000">
                                          <p:val>
                                            <p:strVal val="#ppt_y"/>
                                          </p:val>
                                        </p:tav>
                                      </p:tavLst>
                                    </p:anim>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2794328" y="498475"/>
            <a:ext cx="6603365" cy="918544"/>
            <a:chOff x="2641928" y="498475"/>
            <a:chExt cx="6603365" cy="918544"/>
          </a:xfrm>
        </p:grpSpPr>
        <p:sp>
          <p:nvSpPr>
            <p:cNvPr id="15" name="文本框 14"/>
            <p:cNvSpPr txBox="1"/>
            <p:nvPr/>
          </p:nvSpPr>
          <p:spPr>
            <a:xfrm>
              <a:off x="2641928" y="498475"/>
              <a:ext cx="6603365" cy="768350"/>
            </a:xfrm>
            <a:prstGeom prst="rect">
              <a:avLst/>
            </a:prstGeom>
            <a:noFill/>
          </p:spPr>
          <p:txBody>
            <a:bodyPr wrap="none" rtlCol="0">
              <a:spAutoFit/>
            </a:bodyPr>
            <a:lstStyle/>
            <a:p>
              <a:pPr algn="ctr"/>
              <a:r>
                <a:rPr lang="zh-CN" altLang="en-US" sz="4400" spc="100" dirty="0">
                  <a:solidFill>
                    <a:srgbClr val="1A526D"/>
                  </a:solidFill>
                  <a:cs typeface="+mn-ea"/>
                  <a:sym typeface="+mn-lt"/>
                </a:rPr>
                <a:t>讨论区</a:t>
              </a:r>
              <a:r>
                <a:rPr lang="zh-CN" altLang="en-US" sz="4400" spc="100" dirty="0">
                  <a:solidFill>
                    <a:srgbClr val="1A526D"/>
                  </a:solidFill>
                  <a:cs typeface="+mn-ea"/>
                  <a:sym typeface="+mn-lt"/>
                </a:rPr>
                <a:t>（主页）</a:t>
              </a:r>
              <a:r>
                <a:rPr lang="en-US" altLang="zh-CN" sz="4400" spc="100" dirty="0">
                  <a:solidFill>
                    <a:srgbClr val="1A526D"/>
                  </a:solidFill>
                  <a:cs typeface="+mn-ea"/>
                  <a:sym typeface="+mn-lt"/>
                </a:rPr>
                <a:t>·</a:t>
              </a:r>
              <a:r>
                <a:rPr lang="zh-CN" altLang="en-US" sz="4400" spc="100" dirty="0">
                  <a:solidFill>
                    <a:srgbClr val="1A526D"/>
                  </a:solidFill>
                  <a:cs typeface="+mn-ea"/>
                  <a:sym typeface="+mn-lt"/>
                </a:rPr>
                <a:t>界面验收</a:t>
              </a:r>
              <a:endParaRPr lang="zh-CN" altLang="en-US" sz="4400" spc="100" dirty="0">
                <a:solidFill>
                  <a:srgbClr val="1A526D"/>
                </a:solidFill>
                <a:cs typeface="+mn-ea"/>
                <a:sym typeface="+mn-lt"/>
              </a:endParaRPr>
            </a:p>
          </p:txBody>
        </p:sp>
        <p:cxnSp>
          <p:nvCxnSpPr>
            <p:cNvPr id="16" name="直接连接符 15"/>
            <p:cNvCxnSpPr/>
            <p:nvPr/>
          </p:nvCxnSpPr>
          <p:spPr>
            <a:xfrm>
              <a:off x="3792641" y="1417019"/>
              <a:ext cx="4301918" cy="0"/>
            </a:xfrm>
            <a:prstGeom prst="line">
              <a:avLst/>
            </a:prstGeom>
            <a:noFill/>
            <a:ln w="19050">
              <a:solidFill>
                <a:srgbClr val="1A526D"/>
              </a:solidFill>
            </a:ln>
          </p:spPr>
          <p:style>
            <a:lnRef idx="2">
              <a:schemeClr val="accent1">
                <a:shade val="50000"/>
              </a:schemeClr>
            </a:lnRef>
            <a:fillRef idx="1">
              <a:schemeClr val="accent1"/>
            </a:fillRef>
            <a:effectRef idx="0">
              <a:schemeClr val="accent1"/>
            </a:effectRef>
            <a:fontRef idx="minor">
              <a:schemeClr val="lt1"/>
            </a:fontRef>
          </p:style>
        </p:cxnSp>
      </p:grpSp>
      <p:sp>
        <p:nvSpPr>
          <p:cNvPr id="7" name="文本框 6"/>
          <p:cNvSpPr txBox="1"/>
          <p:nvPr/>
        </p:nvSpPr>
        <p:spPr>
          <a:xfrm>
            <a:off x="260985" y="2055495"/>
            <a:ext cx="6098540" cy="4523105"/>
          </a:xfrm>
          <a:prstGeom prst="rect">
            <a:avLst/>
          </a:prstGeom>
          <a:noFill/>
        </p:spPr>
        <p:txBody>
          <a:bodyPr wrap="square" rtlCol="0">
            <a:spAutoFit/>
          </a:bodyPr>
          <a:p>
            <a:pPr algn="ctr"/>
            <a:r>
              <a:rPr lang="zh-CN" altLang="en-US" b="1"/>
              <a:t>视频播放页面</a:t>
            </a:r>
            <a:endParaRPr lang="zh-CN" altLang="en-US" b="1"/>
          </a:p>
          <a:p>
            <a:pPr algn="ctr"/>
            <a:endParaRPr lang="zh-CN" altLang="en-US" b="1"/>
          </a:p>
          <a:p>
            <a:pPr indent="0">
              <a:buFont typeface="Arial" panose="020B0604020202020204" pitchFamily="34" charset="0"/>
              <a:buNone/>
            </a:pPr>
            <a:r>
              <a:rPr lang="zh-CN" altLang="en-US"/>
              <a:t>左侧：</a:t>
            </a:r>
            <a:endParaRPr lang="zh-CN" altLang="en-US"/>
          </a:p>
          <a:p>
            <a:pPr marL="285750" indent="-285750">
              <a:buFont typeface="Arial" panose="020B0604020202020204" pitchFamily="34" charset="0"/>
              <a:buChar char="•"/>
            </a:pPr>
            <a:r>
              <a:rPr lang="zh-CN" altLang="en-US"/>
              <a:t>最上方是网站logo，点击返回首页</a:t>
            </a:r>
            <a:endParaRPr lang="zh-CN" altLang="en-US"/>
          </a:p>
          <a:p>
            <a:pPr marL="285750" indent="-285750">
              <a:buFont typeface="Arial" panose="020B0604020202020204" pitchFamily="34" charset="0"/>
              <a:buChar char="•"/>
            </a:pPr>
            <a:r>
              <a:rPr lang="zh-CN" altLang="en-US"/>
              <a:t>视频播放主界面</a:t>
            </a:r>
            <a:endParaRPr lang="zh-CN" altLang="en-US"/>
          </a:p>
          <a:p>
            <a:pPr marL="285750" indent="-285750">
              <a:buFont typeface="Arial" panose="020B0604020202020204" pitchFamily="34" charset="0"/>
              <a:buChar char="•"/>
            </a:pPr>
            <a:r>
              <a:rPr lang="zh-CN" altLang="en-US"/>
              <a:t>显示视频标题、播放量</a:t>
            </a:r>
            <a:endParaRPr lang="zh-CN" altLang="en-US"/>
          </a:p>
          <a:p>
            <a:pPr marL="285750" indent="-285750">
              <a:buFont typeface="Arial" panose="020B0604020202020204" pitchFamily="34" charset="0"/>
              <a:buChar char="•"/>
            </a:pPr>
            <a:r>
              <a:rPr lang="zh-CN" altLang="en-US"/>
              <a:t>视频播放区</a:t>
            </a:r>
            <a:endParaRPr lang="zh-CN" altLang="en-US"/>
          </a:p>
          <a:p>
            <a:pPr marL="285750" indent="-285750">
              <a:buFont typeface="Arial" panose="020B0604020202020204" pitchFamily="34" charset="0"/>
              <a:buNone/>
            </a:pPr>
            <a:r>
              <a:rPr lang="zh-CN" altLang="en-US"/>
              <a:t>视频下方是收藏、转发按钮</a:t>
            </a:r>
            <a:endParaRPr lang="zh-CN" altLang="en-US"/>
          </a:p>
          <a:p>
            <a:pPr indent="0">
              <a:buFont typeface="Arial" panose="020B0604020202020204" pitchFamily="34" charset="0"/>
              <a:buNone/>
            </a:pPr>
            <a:r>
              <a:rPr lang="zh-CN" altLang="en-US"/>
              <a:t>按钮下方是视频简介和视频标签</a:t>
            </a:r>
            <a:endParaRPr lang="zh-CN" altLang="en-US"/>
          </a:p>
          <a:p>
            <a:pPr indent="0">
              <a:buFont typeface="Arial" panose="020B0604020202020204" pitchFamily="34" charset="0"/>
              <a:buNone/>
            </a:pPr>
            <a:r>
              <a:rPr lang="zh-CN" altLang="en-US"/>
              <a:t>评论区：</a:t>
            </a:r>
            <a:endParaRPr lang="zh-CN" altLang="en-US"/>
          </a:p>
          <a:p>
            <a:pPr marL="285750" indent="-285750">
              <a:buFont typeface="Arial" panose="020B0604020202020204" pitchFamily="34" charset="0"/>
              <a:buChar char="•"/>
            </a:pPr>
            <a:r>
              <a:rPr lang="zh-CN" altLang="en-US"/>
              <a:t>一个输入框，用于发表评论</a:t>
            </a:r>
            <a:endParaRPr lang="zh-CN" altLang="en-US"/>
          </a:p>
          <a:p>
            <a:pPr marL="285750" indent="-285750">
              <a:buFont typeface="Arial" panose="020B0604020202020204" pitchFamily="34" charset="0"/>
              <a:buChar char="•"/>
            </a:pPr>
            <a:r>
              <a:rPr lang="zh-CN" altLang="en-US"/>
              <a:t>下方多个文本框，显示所有评论</a:t>
            </a:r>
            <a:endParaRPr lang="zh-CN" altLang="en-US"/>
          </a:p>
          <a:p>
            <a:pPr marL="285750" indent="-285750">
              <a:buFont typeface="Arial" panose="020B0604020202020204" pitchFamily="34" charset="0"/>
              <a:buNone/>
            </a:pPr>
            <a:r>
              <a:rPr lang="zh-CN" altLang="en-US"/>
              <a:t>右侧：</a:t>
            </a:r>
            <a:endParaRPr lang="zh-CN" altLang="en-US"/>
          </a:p>
          <a:p>
            <a:pPr marL="285750" indent="-285750">
              <a:buFont typeface="Arial" panose="020B0604020202020204" pitchFamily="34" charset="0"/>
              <a:buChar char="•"/>
            </a:pPr>
            <a:r>
              <a:rPr lang="zh-CN" altLang="en-US"/>
              <a:t>作者头像、签名等</a:t>
            </a:r>
            <a:endParaRPr lang="zh-CN" altLang="en-US"/>
          </a:p>
          <a:p>
            <a:pPr marL="285750" indent="-285750">
              <a:buFont typeface="Arial" panose="020B0604020202020204" pitchFamily="34" charset="0"/>
              <a:buChar char="•"/>
            </a:pPr>
            <a:r>
              <a:rPr lang="zh-CN" altLang="en-US"/>
              <a:t>相关视频推荐列表（包括视频封面、标题、作者、播放量以及收藏量），点击视频可前往观看其他视频。</a:t>
            </a:r>
            <a:endParaRPr lang="zh-CN" altLang="en-US"/>
          </a:p>
        </p:txBody>
      </p:sp>
      <p:cxnSp>
        <p:nvCxnSpPr>
          <p:cNvPr id="8" name="直接连接符 7"/>
          <p:cNvCxnSpPr/>
          <p:nvPr/>
        </p:nvCxnSpPr>
        <p:spPr>
          <a:xfrm>
            <a:off x="260985" y="2656205"/>
            <a:ext cx="2540" cy="3922395"/>
          </a:xfrm>
          <a:prstGeom prst="line">
            <a:avLst/>
          </a:prstGeom>
        </p:spPr>
        <p:style>
          <a:lnRef idx="1">
            <a:schemeClr val="accent1"/>
          </a:lnRef>
          <a:fillRef idx="0">
            <a:schemeClr val="accent1"/>
          </a:fillRef>
          <a:effectRef idx="0">
            <a:schemeClr val="accent1"/>
          </a:effectRef>
          <a:fontRef idx="minor">
            <a:schemeClr val="tx1"/>
          </a:fontRef>
        </p:style>
      </p:cxnSp>
      <p:pic>
        <p:nvPicPr>
          <p:cNvPr id="3" name="图片 2" descr="QQ截图20210416184201"/>
          <p:cNvPicPr>
            <a:picLocks noChangeAspect="1"/>
          </p:cNvPicPr>
          <p:nvPr/>
        </p:nvPicPr>
        <p:blipFill>
          <a:blip r:embed="rId1"/>
          <a:stretch>
            <a:fillRect/>
          </a:stretch>
        </p:blipFill>
        <p:spPr>
          <a:xfrm>
            <a:off x="5149850" y="1955165"/>
            <a:ext cx="6559550" cy="37623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2" presetClass="entr" presetSubtype="8"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anim calcmode="lin" valueType="num">
                                      <p:cBhvr additive="base">
                                        <p:cTn id="9" dur="500" fill="hold"/>
                                        <p:tgtEl>
                                          <p:spTgt spid="7"/>
                                        </p:tgtEl>
                                        <p:attrNameLst>
                                          <p:attrName>ppt_x</p:attrName>
                                        </p:attrNameLst>
                                      </p:cBhvr>
                                      <p:tavLst>
                                        <p:tav tm="0">
                                          <p:val>
                                            <p:strVal val="0-#ppt_w/2"/>
                                          </p:val>
                                        </p:tav>
                                        <p:tav tm="100000">
                                          <p:val>
                                            <p:strVal val="#ppt_x"/>
                                          </p:val>
                                        </p:tav>
                                      </p:tavLst>
                                    </p:anim>
                                    <p:anim calcmode="lin" valueType="num">
                                      <p:cBhvr additive="base">
                                        <p:cTn id="10" dur="500" fill="hold"/>
                                        <p:tgtEl>
                                          <p:spTgt spid="7"/>
                                        </p:tgtEl>
                                        <p:attrNameLst>
                                          <p:attrName>ppt_y</p:attrName>
                                        </p:attrNameLst>
                                      </p:cBhvr>
                                      <p:tavLst>
                                        <p:tav tm="0">
                                          <p:val>
                                            <p:strVal val="#ppt_y"/>
                                          </p:val>
                                        </p:tav>
                                        <p:tav tm="100000">
                                          <p:val>
                                            <p:strVal val="#ppt_y"/>
                                          </p:val>
                                        </p:tav>
                                      </p:tavLst>
                                    </p:anim>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F7F7F7"/>
        </a:solidFill>
        <a:effectLst/>
      </p:bgPr>
    </p:bg>
    <p:spTree>
      <p:nvGrpSpPr>
        <p:cNvPr id="1" name=""/>
        <p:cNvGrpSpPr/>
        <p:nvPr/>
      </p:nvGrpSpPr>
      <p:grpSpPr>
        <a:xfrm>
          <a:off x="0" y="0"/>
          <a:ext cx="0" cy="0"/>
          <a:chOff x="0" y="0"/>
          <a:chExt cx="0" cy="0"/>
        </a:xfrm>
      </p:grpSpPr>
      <p:sp>
        <p:nvSpPr>
          <p:cNvPr id="18" name="文本框 17"/>
          <p:cNvSpPr txBox="1"/>
          <p:nvPr/>
        </p:nvSpPr>
        <p:spPr>
          <a:xfrm>
            <a:off x="2899877" y="2192403"/>
            <a:ext cx="6392247" cy="1107996"/>
          </a:xfrm>
          <a:prstGeom prst="rect">
            <a:avLst/>
          </a:prstGeom>
          <a:noFill/>
        </p:spPr>
        <p:txBody>
          <a:bodyPr wrap="square" rtlCol="0">
            <a:spAutoFit/>
          </a:bodyPr>
          <a:lstStyle/>
          <a:p>
            <a:pPr algn="dist"/>
            <a:r>
              <a:rPr lang="zh-CN" altLang="en-US" sz="6600" spc="100" dirty="0">
                <a:solidFill>
                  <a:srgbClr val="1A526D"/>
                </a:solidFill>
                <a:cs typeface="+mn-ea"/>
                <a:sym typeface="+mn-lt"/>
              </a:rPr>
              <a:t>谢谢您的观看</a:t>
            </a:r>
            <a:endParaRPr lang="zh-CN" altLang="en-US" sz="6600" spc="100" dirty="0">
              <a:solidFill>
                <a:srgbClr val="1A526D"/>
              </a:solidFill>
              <a:cs typeface="+mn-ea"/>
              <a:sym typeface="+mn-lt"/>
            </a:endParaRPr>
          </a:p>
        </p:txBody>
      </p:sp>
      <p:cxnSp>
        <p:nvCxnSpPr>
          <p:cNvPr id="19" name="直接连接符 18"/>
          <p:cNvCxnSpPr/>
          <p:nvPr/>
        </p:nvCxnSpPr>
        <p:spPr>
          <a:xfrm>
            <a:off x="3070254" y="3415747"/>
            <a:ext cx="6224354" cy="0"/>
          </a:xfrm>
          <a:prstGeom prst="line">
            <a:avLst/>
          </a:prstGeom>
          <a:noFill/>
          <a:ln w="19050">
            <a:solidFill>
              <a:srgbClr val="1A526D"/>
            </a:solidFill>
          </a:ln>
        </p:spPr>
        <p:style>
          <a:lnRef idx="2">
            <a:schemeClr val="accent1">
              <a:shade val="50000"/>
            </a:schemeClr>
          </a:lnRef>
          <a:fillRef idx="1">
            <a:schemeClr val="accent1"/>
          </a:fillRef>
          <a:effectRef idx="0">
            <a:schemeClr val="accent1"/>
          </a:effectRef>
          <a:fontRef idx="minor">
            <a:schemeClr val="lt1"/>
          </a:fontRef>
        </p:style>
      </p:cxnSp>
      <p:sp>
        <p:nvSpPr>
          <p:cNvPr id="20" name="文本框 19"/>
          <p:cNvSpPr txBox="1"/>
          <p:nvPr/>
        </p:nvSpPr>
        <p:spPr>
          <a:xfrm>
            <a:off x="4805522" y="6170333"/>
            <a:ext cx="2580963" cy="400110"/>
          </a:xfrm>
          <a:prstGeom prst="rect">
            <a:avLst/>
          </a:prstGeom>
          <a:noFill/>
        </p:spPr>
        <p:txBody>
          <a:bodyPr wrap="none" rtlCol="0">
            <a:spAutoFit/>
          </a:bodyPr>
          <a:lstStyle>
            <a:defPPr>
              <a:defRPr lang="zh-CN"/>
            </a:defPPr>
            <a:lvl1pPr algn="ctr">
              <a:defRPr sz="7200">
                <a:gradFill>
                  <a:gsLst>
                    <a:gs pos="43000">
                      <a:schemeClr val="bg1"/>
                    </a:gs>
                    <a:gs pos="67000">
                      <a:srgbClr val="6EADE0"/>
                    </a:gs>
                    <a:gs pos="73000">
                      <a:srgbClr val="6EADE0"/>
                    </a:gs>
                    <a:gs pos="90000">
                      <a:schemeClr val="bg1"/>
                    </a:gs>
                  </a:gsLst>
                  <a:lin ang="5400000" scaled="1"/>
                </a:gradFill>
                <a:latin typeface="思源黑体 CN Regular" panose="020B0500000000000000" pitchFamily="34" charset="-122"/>
                <a:ea typeface="思源黑体 CN Regular" panose="020B0500000000000000" pitchFamily="34" charset="-122"/>
              </a:defRPr>
            </a:lvl1pPr>
          </a:lstStyle>
          <a:p>
            <a:r>
              <a:rPr lang="en-US" altLang="zh-CN" sz="2000" spc="150" dirty="0">
                <a:solidFill>
                  <a:srgbClr val="1A526D"/>
                </a:solidFill>
                <a:latin typeface="+mn-lt"/>
                <a:ea typeface="+mn-ea"/>
                <a:cs typeface="+mn-ea"/>
                <a:sym typeface="+mn-lt"/>
              </a:rPr>
              <a:t>Growing Light</a:t>
            </a:r>
            <a:r>
              <a:rPr lang="zh-CN" altLang="en-US" sz="2000" spc="150" dirty="0">
                <a:solidFill>
                  <a:srgbClr val="1A526D"/>
                </a:solidFill>
                <a:latin typeface="+mn-lt"/>
                <a:ea typeface="+mn-ea"/>
                <a:cs typeface="+mn-ea"/>
                <a:sym typeface="+mn-lt"/>
              </a:rPr>
              <a:t>团队</a:t>
            </a:r>
            <a:endParaRPr lang="zh-CN" altLang="en-US" sz="2000" spc="150" dirty="0">
              <a:solidFill>
                <a:srgbClr val="1A526D"/>
              </a:solidFill>
              <a:latin typeface="+mn-lt"/>
              <a:ea typeface="+mn-ea"/>
              <a:cs typeface="+mn-ea"/>
              <a:sym typeface="+mn-lt"/>
            </a:endParaRPr>
          </a:p>
        </p:txBody>
      </p:sp>
      <p:sp>
        <p:nvSpPr>
          <p:cNvPr id="23" name="圆角矩形 16"/>
          <p:cNvSpPr/>
          <p:nvPr/>
        </p:nvSpPr>
        <p:spPr>
          <a:xfrm>
            <a:off x="4669790" y="4429125"/>
            <a:ext cx="2499360" cy="388620"/>
          </a:xfrm>
          <a:prstGeom prst="roundRect">
            <a:avLst>
              <a:gd name="adj" fmla="val 50000"/>
            </a:avLst>
          </a:prstGeom>
          <a:solidFill>
            <a:srgbClr val="D99894"/>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bg1"/>
                </a:solidFill>
                <a:cs typeface="+mn-ea"/>
                <a:sym typeface="+mn-lt"/>
              </a:rPr>
              <a:t>汇报人：齐易捷</a:t>
            </a:r>
            <a:endParaRPr lang="en-US" altLang="zh-CN" dirty="0">
              <a:solidFill>
                <a:schemeClr val="bg1"/>
              </a:solidFill>
              <a:cs typeface="+mn-ea"/>
              <a:sym typeface="+mn-lt"/>
            </a:endParaRPr>
          </a:p>
        </p:txBody>
      </p:sp>
      <p:sp>
        <p:nvSpPr>
          <p:cNvPr id="24" name="文本框 23"/>
          <p:cNvSpPr txBox="1"/>
          <p:nvPr/>
        </p:nvSpPr>
        <p:spPr>
          <a:xfrm>
            <a:off x="2856389" y="3643630"/>
            <a:ext cx="6479222" cy="400110"/>
          </a:xfrm>
          <a:prstGeom prst="rect">
            <a:avLst/>
          </a:prstGeom>
          <a:noFill/>
        </p:spPr>
        <p:txBody>
          <a:bodyPr wrap="square" rtlCol="0" anchor="t">
            <a:spAutoFit/>
          </a:bodyPr>
          <a:lstStyle/>
          <a:p>
            <a:pPr algn="ctr"/>
            <a:r>
              <a:rPr lang="en-US" altLang="zh-CN" sz="2000" dirty="0">
                <a:solidFill>
                  <a:srgbClr val="1A526D"/>
                </a:solidFill>
                <a:cs typeface="+mn-ea"/>
                <a:sym typeface="+mn-lt"/>
              </a:rPr>
              <a:t>THANK YOU VERY MUCH</a:t>
            </a:r>
            <a:endParaRPr lang="zh-CN" altLang="en-US" sz="2000" dirty="0">
              <a:solidFill>
                <a:srgbClr val="1A526D"/>
              </a:solidFill>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图形  1"/>
          <p:cNvCxnSpPr/>
          <p:nvPr/>
        </p:nvCxnSpPr>
        <p:spPr>
          <a:xfrm rot="5400000" flipH="1" flipV="1">
            <a:off x="3203463" y="3337326"/>
            <a:ext cx="239713" cy="2652367"/>
          </a:xfrm>
          <a:prstGeom prst="bentConnector2">
            <a:avLst/>
          </a:prstGeom>
          <a:ln>
            <a:solidFill>
              <a:srgbClr val="D99894"/>
            </a:solidFill>
            <a:headEnd type="oval"/>
            <a:tailEnd type="none"/>
          </a:ln>
          <a:effectLst/>
        </p:spPr>
        <p:style>
          <a:lnRef idx="2">
            <a:schemeClr val="accent1"/>
          </a:lnRef>
          <a:fillRef idx="0">
            <a:schemeClr val="accent1"/>
          </a:fillRef>
          <a:effectRef idx="1">
            <a:schemeClr val="accent1"/>
          </a:effectRef>
          <a:fontRef idx="minor">
            <a:schemeClr val="tx1"/>
          </a:fontRef>
        </p:style>
      </p:cxnSp>
      <p:grpSp>
        <p:nvGrpSpPr>
          <p:cNvPr id="3" name="组合 2"/>
          <p:cNvGrpSpPr/>
          <p:nvPr/>
        </p:nvGrpSpPr>
        <p:grpSpPr bwMode="auto">
          <a:xfrm>
            <a:off x="1916183" y="2100491"/>
            <a:ext cx="3820616" cy="606425"/>
            <a:chOff x="687602" y="840984"/>
            <a:chExt cx="3554105" cy="682225"/>
          </a:xfrm>
        </p:grpSpPr>
        <p:cxnSp>
          <p:nvCxnSpPr>
            <p:cNvPr id="4" name="图形  3"/>
            <p:cNvCxnSpPr/>
            <p:nvPr/>
          </p:nvCxnSpPr>
          <p:spPr>
            <a:xfrm flipV="1">
              <a:off x="4231371" y="840984"/>
              <a:ext cx="0" cy="458984"/>
            </a:xfrm>
            <a:prstGeom prst="line">
              <a:avLst/>
            </a:prstGeom>
            <a:ln>
              <a:solidFill>
                <a:srgbClr val="1A526D"/>
              </a:solidFill>
            </a:ln>
            <a:effectLst/>
          </p:spPr>
          <p:style>
            <a:lnRef idx="2">
              <a:schemeClr val="accent1"/>
            </a:lnRef>
            <a:fillRef idx="0">
              <a:schemeClr val="accent1"/>
            </a:fillRef>
            <a:effectRef idx="1">
              <a:schemeClr val="accent1"/>
            </a:effectRef>
            <a:fontRef idx="minor">
              <a:schemeClr val="tx1"/>
            </a:fontRef>
          </p:style>
        </p:cxnSp>
        <p:cxnSp>
          <p:nvCxnSpPr>
            <p:cNvPr id="5" name="图形  4"/>
            <p:cNvCxnSpPr/>
            <p:nvPr/>
          </p:nvCxnSpPr>
          <p:spPr>
            <a:xfrm flipH="1">
              <a:off x="687602" y="853486"/>
              <a:ext cx="3554105" cy="0"/>
            </a:xfrm>
            <a:prstGeom prst="line">
              <a:avLst/>
            </a:prstGeom>
            <a:ln>
              <a:solidFill>
                <a:srgbClr val="1A526D"/>
              </a:solidFill>
            </a:ln>
            <a:effectLst/>
          </p:spPr>
          <p:style>
            <a:lnRef idx="2">
              <a:schemeClr val="accent1"/>
            </a:lnRef>
            <a:fillRef idx="0">
              <a:schemeClr val="accent1"/>
            </a:fillRef>
            <a:effectRef idx="1">
              <a:schemeClr val="accent1"/>
            </a:effectRef>
            <a:fontRef idx="minor">
              <a:schemeClr val="tx1"/>
            </a:fontRef>
          </p:style>
        </p:cxnSp>
        <p:cxnSp>
          <p:nvCxnSpPr>
            <p:cNvPr id="6" name="图形  5"/>
            <p:cNvCxnSpPr/>
            <p:nvPr/>
          </p:nvCxnSpPr>
          <p:spPr>
            <a:xfrm>
              <a:off x="697938" y="840984"/>
              <a:ext cx="0" cy="682225"/>
            </a:xfrm>
            <a:prstGeom prst="line">
              <a:avLst/>
            </a:prstGeom>
            <a:ln>
              <a:solidFill>
                <a:srgbClr val="1A526D"/>
              </a:solidFill>
              <a:tailEnd type="oval"/>
            </a:ln>
            <a:effectLst/>
          </p:spPr>
          <p:style>
            <a:lnRef idx="2">
              <a:schemeClr val="accent1"/>
            </a:lnRef>
            <a:fillRef idx="0">
              <a:schemeClr val="accent1"/>
            </a:fillRef>
            <a:effectRef idx="1">
              <a:schemeClr val="accent1"/>
            </a:effectRef>
            <a:fontRef idx="minor">
              <a:schemeClr val="tx1"/>
            </a:fontRef>
          </p:style>
        </p:cxnSp>
      </p:grpSp>
      <p:grpSp>
        <p:nvGrpSpPr>
          <p:cNvPr id="7" name="组合 6"/>
          <p:cNvGrpSpPr/>
          <p:nvPr/>
        </p:nvGrpSpPr>
        <p:grpSpPr bwMode="auto">
          <a:xfrm>
            <a:off x="7771708" y="2206854"/>
            <a:ext cx="2501574" cy="1431925"/>
            <a:chOff x="7661892" y="1982230"/>
            <a:chExt cx="2501232" cy="1432427"/>
          </a:xfrm>
        </p:grpSpPr>
        <p:cxnSp>
          <p:nvCxnSpPr>
            <p:cNvPr id="8" name="图形 7"/>
            <p:cNvCxnSpPr/>
            <p:nvPr/>
          </p:nvCxnSpPr>
          <p:spPr>
            <a:xfrm flipH="1">
              <a:off x="7661892" y="3401953"/>
              <a:ext cx="280912" cy="0"/>
            </a:xfrm>
            <a:prstGeom prst="line">
              <a:avLst/>
            </a:prstGeom>
            <a:ln>
              <a:solidFill>
                <a:srgbClr val="D99894"/>
              </a:solidFill>
            </a:ln>
            <a:effectLst/>
          </p:spPr>
          <p:style>
            <a:lnRef idx="2">
              <a:schemeClr val="accent1"/>
            </a:lnRef>
            <a:fillRef idx="0">
              <a:schemeClr val="accent1"/>
            </a:fillRef>
            <a:effectRef idx="1">
              <a:schemeClr val="accent1"/>
            </a:effectRef>
            <a:fontRef idx="minor">
              <a:schemeClr val="tx1"/>
            </a:fontRef>
          </p:style>
        </p:cxnSp>
        <p:cxnSp>
          <p:nvCxnSpPr>
            <p:cNvPr id="9" name="图形  8"/>
            <p:cNvCxnSpPr/>
            <p:nvPr/>
          </p:nvCxnSpPr>
          <p:spPr>
            <a:xfrm flipV="1">
              <a:off x="7939630" y="1982230"/>
              <a:ext cx="0" cy="1432427"/>
            </a:xfrm>
            <a:prstGeom prst="line">
              <a:avLst/>
            </a:prstGeom>
            <a:ln>
              <a:solidFill>
                <a:srgbClr val="D99894"/>
              </a:solidFill>
            </a:ln>
            <a:effectLst/>
          </p:spPr>
          <p:style>
            <a:lnRef idx="2">
              <a:schemeClr val="accent1"/>
            </a:lnRef>
            <a:fillRef idx="0">
              <a:schemeClr val="accent1"/>
            </a:fillRef>
            <a:effectRef idx="1">
              <a:schemeClr val="accent1"/>
            </a:effectRef>
            <a:fontRef idx="minor">
              <a:schemeClr val="tx1"/>
            </a:fontRef>
          </p:style>
        </p:cxnSp>
        <p:cxnSp>
          <p:nvCxnSpPr>
            <p:cNvPr id="10" name="图形 9"/>
            <p:cNvCxnSpPr/>
            <p:nvPr/>
          </p:nvCxnSpPr>
          <p:spPr>
            <a:xfrm>
              <a:off x="7933282" y="1996522"/>
              <a:ext cx="2229842" cy="0"/>
            </a:xfrm>
            <a:prstGeom prst="line">
              <a:avLst/>
            </a:prstGeom>
            <a:ln>
              <a:solidFill>
                <a:srgbClr val="D99894"/>
              </a:solidFill>
            </a:ln>
            <a:effectLst/>
          </p:spPr>
          <p:style>
            <a:lnRef idx="2">
              <a:schemeClr val="accent1"/>
            </a:lnRef>
            <a:fillRef idx="0">
              <a:schemeClr val="accent1"/>
            </a:fillRef>
            <a:effectRef idx="1">
              <a:schemeClr val="accent1"/>
            </a:effectRef>
            <a:fontRef idx="minor">
              <a:schemeClr val="tx1"/>
            </a:fontRef>
          </p:style>
        </p:cxnSp>
        <p:cxnSp>
          <p:nvCxnSpPr>
            <p:cNvPr id="11" name="图形  10"/>
            <p:cNvCxnSpPr/>
            <p:nvPr/>
          </p:nvCxnSpPr>
          <p:spPr>
            <a:xfrm flipV="1">
              <a:off x="10155188" y="1982230"/>
              <a:ext cx="0" cy="273146"/>
            </a:xfrm>
            <a:prstGeom prst="line">
              <a:avLst/>
            </a:prstGeom>
            <a:ln>
              <a:solidFill>
                <a:srgbClr val="D99894"/>
              </a:solidFill>
              <a:headEnd type="oval" w="med" len="med"/>
              <a:tailEnd type="none"/>
            </a:ln>
            <a:effectLst/>
          </p:spPr>
          <p:style>
            <a:lnRef idx="2">
              <a:schemeClr val="accent1"/>
            </a:lnRef>
            <a:fillRef idx="0">
              <a:schemeClr val="accent1"/>
            </a:fillRef>
            <a:effectRef idx="1">
              <a:schemeClr val="accent1"/>
            </a:effectRef>
            <a:fontRef idx="minor">
              <a:schemeClr val="tx1"/>
            </a:fontRef>
          </p:style>
        </p:cxnSp>
      </p:grpSp>
      <p:grpSp>
        <p:nvGrpSpPr>
          <p:cNvPr id="12" name="组合 11"/>
          <p:cNvGrpSpPr/>
          <p:nvPr/>
        </p:nvGrpSpPr>
        <p:grpSpPr bwMode="auto">
          <a:xfrm>
            <a:off x="6606635" y="4235677"/>
            <a:ext cx="3658710" cy="1898650"/>
            <a:chOff x="6496424" y="4011740"/>
            <a:chExt cx="3658298" cy="1899044"/>
          </a:xfrm>
        </p:grpSpPr>
        <p:cxnSp>
          <p:nvCxnSpPr>
            <p:cNvPr id="13" name="图形  12"/>
            <p:cNvCxnSpPr/>
            <p:nvPr/>
          </p:nvCxnSpPr>
          <p:spPr>
            <a:xfrm>
              <a:off x="6496424" y="5871088"/>
              <a:ext cx="1309369" cy="0"/>
            </a:xfrm>
            <a:prstGeom prst="line">
              <a:avLst/>
            </a:prstGeom>
            <a:ln>
              <a:solidFill>
                <a:srgbClr val="1A526D"/>
              </a:solidFill>
            </a:ln>
            <a:effectLst/>
          </p:spPr>
          <p:style>
            <a:lnRef idx="2">
              <a:schemeClr val="accent1"/>
            </a:lnRef>
            <a:fillRef idx="0">
              <a:schemeClr val="accent1"/>
            </a:fillRef>
            <a:effectRef idx="1">
              <a:schemeClr val="accent1"/>
            </a:effectRef>
            <a:fontRef idx="minor">
              <a:schemeClr val="tx1"/>
            </a:fontRef>
          </p:style>
        </p:cxnSp>
        <p:cxnSp>
          <p:nvCxnSpPr>
            <p:cNvPr id="14" name="图形  13"/>
            <p:cNvCxnSpPr/>
            <p:nvPr/>
          </p:nvCxnSpPr>
          <p:spPr>
            <a:xfrm flipV="1">
              <a:off x="6496424" y="5450313"/>
              <a:ext cx="0" cy="431890"/>
            </a:xfrm>
            <a:prstGeom prst="line">
              <a:avLst/>
            </a:prstGeom>
            <a:ln>
              <a:solidFill>
                <a:srgbClr val="1A526D"/>
              </a:solidFill>
            </a:ln>
            <a:effectLst/>
          </p:spPr>
          <p:style>
            <a:lnRef idx="2">
              <a:schemeClr val="accent1"/>
            </a:lnRef>
            <a:fillRef idx="0">
              <a:schemeClr val="accent1"/>
            </a:fillRef>
            <a:effectRef idx="1">
              <a:schemeClr val="accent1"/>
            </a:effectRef>
            <a:fontRef idx="minor">
              <a:schemeClr val="tx1"/>
            </a:fontRef>
          </p:style>
        </p:cxnSp>
        <p:cxnSp>
          <p:nvCxnSpPr>
            <p:cNvPr id="15" name="图形  14"/>
            <p:cNvCxnSpPr/>
            <p:nvPr/>
          </p:nvCxnSpPr>
          <p:spPr>
            <a:xfrm flipV="1">
              <a:off x="7812141" y="4062551"/>
              <a:ext cx="0" cy="1848233"/>
            </a:xfrm>
            <a:prstGeom prst="line">
              <a:avLst/>
            </a:prstGeom>
            <a:ln>
              <a:solidFill>
                <a:srgbClr val="1A526D"/>
              </a:solidFill>
            </a:ln>
            <a:effectLst/>
          </p:spPr>
          <p:style>
            <a:lnRef idx="2">
              <a:schemeClr val="accent1"/>
            </a:lnRef>
            <a:fillRef idx="0">
              <a:schemeClr val="accent1"/>
            </a:fillRef>
            <a:effectRef idx="1">
              <a:schemeClr val="accent1"/>
            </a:effectRef>
            <a:fontRef idx="minor">
              <a:schemeClr val="tx1"/>
            </a:fontRef>
          </p:style>
        </p:cxnSp>
        <p:cxnSp>
          <p:nvCxnSpPr>
            <p:cNvPr id="16" name="图形  15"/>
            <p:cNvCxnSpPr/>
            <p:nvPr/>
          </p:nvCxnSpPr>
          <p:spPr>
            <a:xfrm flipV="1">
              <a:off x="7807380" y="4026030"/>
              <a:ext cx="2347342" cy="47635"/>
            </a:xfrm>
            <a:prstGeom prst="line">
              <a:avLst/>
            </a:prstGeom>
            <a:ln>
              <a:solidFill>
                <a:srgbClr val="1A526D"/>
              </a:solidFill>
            </a:ln>
            <a:effectLst/>
          </p:spPr>
          <p:style>
            <a:lnRef idx="2">
              <a:schemeClr val="accent1"/>
            </a:lnRef>
            <a:fillRef idx="0">
              <a:schemeClr val="accent1"/>
            </a:fillRef>
            <a:effectRef idx="1">
              <a:schemeClr val="accent1"/>
            </a:effectRef>
            <a:fontRef idx="minor">
              <a:schemeClr val="tx1"/>
            </a:fontRef>
          </p:style>
        </p:cxnSp>
        <p:cxnSp>
          <p:nvCxnSpPr>
            <p:cNvPr id="17" name="图形  16"/>
            <p:cNvCxnSpPr/>
            <p:nvPr/>
          </p:nvCxnSpPr>
          <p:spPr>
            <a:xfrm flipV="1">
              <a:off x="10154722" y="4011740"/>
              <a:ext cx="0" cy="431890"/>
            </a:xfrm>
            <a:prstGeom prst="line">
              <a:avLst/>
            </a:prstGeom>
            <a:ln>
              <a:solidFill>
                <a:srgbClr val="1A526D"/>
              </a:solidFill>
              <a:headEnd type="oval"/>
            </a:ln>
            <a:effectLst/>
          </p:spPr>
          <p:style>
            <a:lnRef idx="2">
              <a:schemeClr val="accent1"/>
            </a:lnRef>
            <a:fillRef idx="0">
              <a:schemeClr val="accent1"/>
            </a:fillRef>
            <a:effectRef idx="1">
              <a:schemeClr val="accent1"/>
            </a:effectRef>
            <a:fontRef idx="minor">
              <a:schemeClr val="tx1"/>
            </a:fontRef>
          </p:style>
        </p:cxnSp>
      </p:grpSp>
      <p:grpSp>
        <p:nvGrpSpPr>
          <p:cNvPr id="18" name="组合 28"/>
          <p:cNvGrpSpPr/>
          <p:nvPr/>
        </p:nvGrpSpPr>
        <p:grpSpPr bwMode="auto">
          <a:xfrm>
            <a:off x="4351091" y="2286229"/>
            <a:ext cx="3641251" cy="3641725"/>
            <a:chOff x="4239694" y="2062055"/>
            <a:chExt cx="3641651" cy="3641446"/>
          </a:xfrm>
        </p:grpSpPr>
        <p:sp>
          <p:nvSpPr>
            <p:cNvPr id="19" name="图形  3"/>
            <p:cNvSpPr>
              <a:spLocks noChangeArrowheads="1"/>
            </p:cNvSpPr>
            <p:nvPr/>
          </p:nvSpPr>
          <p:spPr bwMode="auto">
            <a:xfrm rot="13978264">
              <a:off x="4254033" y="3385875"/>
              <a:ext cx="1858821" cy="1887500"/>
            </a:xfrm>
            <a:custGeom>
              <a:avLst/>
              <a:gdLst>
                <a:gd name="T0" fmla="*/ 3563 w 10688"/>
                <a:gd name="T1" fmla="*/ 7062 h 10844"/>
                <a:gd name="T2" fmla="*/ 3563 w 10688"/>
                <a:gd name="T3" fmla="*/ 7062 h 10844"/>
                <a:gd name="T4" fmla="*/ 4563 w 10688"/>
                <a:gd name="T5" fmla="*/ 10749 h 10844"/>
                <a:gd name="T6" fmla="*/ 7937 w 10688"/>
                <a:gd name="T7" fmla="*/ 9812 h 10844"/>
                <a:gd name="T8" fmla="*/ 9062 w 10688"/>
                <a:gd name="T9" fmla="*/ 2782 h 10844"/>
                <a:gd name="T10" fmla="*/ 2032 w 10688"/>
                <a:gd name="T11" fmla="*/ 1626 h 10844"/>
                <a:gd name="T12" fmla="*/ 0 w 10688"/>
                <a:gd name="T13" fmla="*/ 4907 h 10844"/>
                <a:gd name="T14" fmla="*/ 3563 w 10688"/>
                <a:gd name="T15" fmla="*/ 7062 h 108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88" h="10844">
                  <a:moveTo>
                    <a:pt x="3563" y="7062"/>
                  </a:moveTo>
                  <a:lnTo>
                    <a:pt x="3563" y="7062"/>
                  </a:lnTo>
                  <a:cubicBezTo>
                    <a:pt x="4375" y="8187"/>
                    <a:pt x="4688" y="9500"/>
                    <a:pt x="4563" y="10749"/>
                  </a:cubicBezTo>
                  <a:cubicBezTo>
                    <a:pt x="5718" y="10843"/>
                    <a:pt x="6906" y="10562"/>
                    <a:pt x="7937" y="9812"/>
                  </a:cubicBezTo>
                  <a:cubicBezTo>
                    <a:pt x="10187" y="8187"/>
                    <a:pt x="10687" y="5032"/>
                    <a:pt x="9062" y="2782"/>
                  </a:cubicBezTo>
                  <a:cubicBezTo>
                    <a:pt x="7437" y="500"/>
                    <a:pt x="4282" y="0"/>
                    <a:pt x="2032" y="1626"/>
                  </a:cubicBezTo>
                  <a:cubicBezTo>
                    <a:pt x="907" y="2438"/>
                    <a:pt x="219" y="3657"/>
                    <a:pt x="0" y="4907"/>
                  </a:cubicBezTo>
                  <a:cubicBezTo>
                    <a:pt x="1375" y="5126"/>
                    <a:pt x="2688" y="5843"/>
                    <a:pt x="3563" y="7062"/>
                  </a:cubicBezTo>
                </a:path>
              </a:pathLst>
            </a:custGeom>
            <a:solidFill>
              <a:srgbClr val="D99894"/>
            </a:solidFill>
            <a:ln>
              <a:noFill/>
            </a:ln>
            <a:effectLst/>
          </p:spPr>
          <p:txBody>
            <a:bodyPr wrap="none" anchor="ctr"/>
            <a:lstStyle/>
            <a:p>
              <a:pPr defTabSz="913765">
                <a:defRPr/>
              </a:pPr>
              <a:endParaRPr lang="en-US" sz="2000">
                <a:solidFill>
                  <a:schemeClr val="tx1">
                    <a:lumMod val="50000"/>
                    <a:lumOff val="50000"/>
                  </a:schemeClr>
                </a:solidFill>
                <a:cs typeface="+mn-ea"/>
                <a:sym typeface="+mn-lt"/>
              </a:endParaRPr>
            </a:p>
          </p:txBody>
        </p:sp>
        <p:sp>
          <p:nvSpPr>
            <p:cNvPr id="20" name="图形  3"/>
            <p:cNvSpPr>
              <a:spLocks noChangeArrowheads="1"/>
            </p:cNvSpPr>
            <p:nvPr/>
          </p:nvSpPr>
          <p:spPr bwMode="auto">
            <a:xfrm rot="3202081">
              <a:off x="6007392" y="2500911"/>
              <a:ext cx="1860407" cy="1887499"/>
            </a:xfrm>
            <a:custGeom>
              <a:avLst/>
              <a:gdLst>
                <a:gd name="T0" fmla="*/ 3563 w 10688"/>
                <a:gd name="T1" fmla="*/ 7062 h 10844"/>
                <a:gd name="T2" fmla="*/ 3563 w 10688"/>
                <a:gd name="T3" fmla="*/ 7062 h 10844"/>
                <a:gd name="T4" fmla="*/ 4563 w 10688"/>
                <a:gd name="T5" fmla="*/ 10749 h 10844"/>
                <a:gd name="T6" fmla="*/ 7937 w 10688"/>
                <a:gd name="T7" fmla="*/ 9812 h 10844"/>
                <a:gd name="T8" fmla="*/ 9062 w 10688"/>
                <a:gd name="T9" fmla="*/ 2782 h 10844"/>
                <a:gd name="T10" fmla="*/ 2032 w 10688"/>
                <a:gd name="T11" fmla="*/ 1626 h 10844"/>
                <a:gd name="T12" fmla="*/ 0 w 10688"/>
                <a:gd name="T13" fmla="*/ 4907 h 10844"/>
                <a:gd name="T14" fmla="*/ 3563 w 10688"/>
                <a:gd name="T15" fmla="*/ 7062 h 108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88" h="10844">
                  <a:moveTo>
                    <a:pt x="3563" y="7062"/>
                  </a:moveTo>
                  <a:lnTo>
                    <a:pt x="3563" y="7062"/>
                  </a:lnTo>
                  <a:cubicBezTo>
                    <a:pt x="4375" y="8187"/>
                    <a:pt x="4688" y="9500"/>
                    <a:pt x="4563" y="10749"/>
                  </a:cubicBezTo>
                  <a:cubicBezTo>
                    <a:pt x="5718" y="10843"/>
                    <a:pt x="6906" y="10562"/>
                    <a:pt x="7937" y="9812"/>
                  </a:cubicBezTo>
                  <a:cubicBezTo>
                    <a:pt x="10187" y="8187"/>
                    <a:pt x="10687" y="5032"/>
                    <a:pt x="9062" y="2782"/>
                  </a:cubicBezTo>
                  <a:cubicBezTo>
                    <a:pt x="7437" y="500"/>
                    <a:pt x="4282" y="0"/>
                    <a:pt x="2032" y="1626"/>
                  </a:cubicBezTo>
                  <a:cubicBezTo>
                    <a:pt x="907" y="2438"/>
                    <a:pt x="219" y="3657"/>
                    <a:pt x="0" y="4907"/>
                  </a:cubicBezTo>
                  <a:cubicBezTo>
                    <a:pt x="1375" y="5126"/>
                    <a:pt x="2688" y="5843"/>
                    <a:pt x="3563" y="7062"/>
                  </a:cubicBezTo>
                </a:path>
              </a:pathLst>
            </a:custGeom>
            <a:solidFill>
              <a:srgbClr val="D99894"/>
            </a:solidFill>
            <a:ln>
              <a:noFill/>
            </a:ln>
            <a:effectLst/>
          </p:spPr>
          <p:txBody>
            <a:bodyPr wrap="none" anchor="ctr"/>
            <a:lstStyle/>
            <a:p>
              <a:pPr defTabSz="913765">
                <a:defRPr/>
              </a:pPr>
              <a:endParaRPr lang="en-US" sz="2000">
                <a:solidFill>
                  <a:schemeClr val="tx1">
                    <a:lumMod val="50000"/>
                    <a:lumOff val="50000"/>
                  </a:schemeClr>
                </a:solidFill>
                <a:cs typeface="+mn-ea"/>
                <a:sym typeface="+mn-lt"/>
              </a:endParaRPr>
            </a:p>
          </p:txBody>
        </p:sp>
        <p:sp>
          <p:nvSpPr>
            <p:cNvPr id="21" name="图形  3"/>
            <p:cNvSpPr>
              <a:spLocks noChangeArrowheads="1"/>
            </p:cNvSpPr>
            <p:nvPr/>
          </p:nvSpPr>
          <p:spPr bwMode="auto">
            <a:xfrm rot="19397468">
              <a:off x="4695298" y="2062055"/>
              <a:ext cx="1860512" cy="1887392"/>
            </a:xfrm>
            <a:custGeom>
              <a:avLst/>
              <a:gdLst>
                <a:gd name="T0" fmla="*/ 3563 w 10688"/>
                <a:gd name="T1" fmla="*/ 7062 h 10844"/>
                <a:gd name="T2" fmla="*/ 3563 w 10688"/>
                <a:gd name="T3" fmla="*/ 7062 h 10844"/>
                <a:gd name="T4" fmla="*/ 4563 w 10688"/>
                <a:gd name="T5" fmla="*/ 10749 h 10844"/>
                <a:gd name="T6" fmla="*/ 7937 w 10688"/>
                <a:gd name="T7" fmla="*/ 9812 h 10844"/>
                <a:gd name="T8" fmla="*/ 9062 w 10688"/>
                <a:gd name="T9" fmla="*/ 2782 h 10844"/>
                <a:gd name="T10" fmla="*/ 2032 w 10688"/>
                <a:gd name="T11" fmla="*/ 1626 h 10844"/>
                <a:gd name="T12" fmla="*/ 0 w 10688"/>
                <a:gd name="T13" fmla="*/ 4907 h 10844"/>
                <a:gd name="T14" fmla="*/ 3563 w 10688"/>
                <a:gd name="T15" fmla="*/ 7062 h 108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88" h="10844">
                  <a:moveTo>
                    <a:pt x="3563" y="7062"/>
                  </a:moveTo>
                  <a:lnTo>
                    <a:pt x="3563" y="7062"/>
                  </a:lnTo>
                  <a:cubicBezTo>
                    <a:pt x="4375" y="8187"/>
                    <a:pt x="4688" y="9500"/>
                    <a:pt x="4563" y="10749"/>
                  </a:cubicBezTo>
                  <a:cubicBezTo>
                    <a:pt x="5718" y="10843"/>
                    <a:pt x="6906" y="10562"/>
                    <a:pt x="7937" y="9812"/>
                  </a:cubicBezTo>
                  <a:cubicBezTo>
                    <a:pt x="10187" y="8187"/>
                    <a:pt x="10687" y="5032"/>
                    <a:pt x="9062" y="2782"/>
                  </a:cubicBezTo>
                  <a:cubicBezTo>
                    <a:pt x="7437" y="500"/>
                    <a:pt x="4282" y="0"/>
                    <a:pt x="2032" y="1626"/>
                  </a:cubicBezTo>
                  <a:cubicBezTo>
                    <a:pt x="907" y="2438"/>
                    <a:pt x="219" y="3657"/>
                    <a:pt x="0" y="4907"/>
                  </a:cubicBezTo>
                  <a:cubicBezTo>
                    <a:pt x="1375" y="5126"/>
                    <a:pt x="2688" y="5843"/>
                    <a:pt x="3563" y="7062"/>
                  </a:cubicBezTo>
                </a:path>
              </a:pathLst>
            </a:custGeom>
            <a:solidFill>
              <a:srgbClr val="1A526D"/>
            </a:solidFill>
            <a:ln>
              <a:noFill/>
            </a:ln>
            <a:effectLst/>
          </p:spPr>
          <p:txBody>
            <a:bodyPr wrap="none" anchor="ctr"/>
            <a:lstStyle/>
            <a:p>
              <a:pPr defTabSz="913765">
                <a:defRPr/>
              </a:pPr>
              <a:endParaRPr lang="en-US" sz="2000">
                <a:solidFill>
                  <a:schemeClr val="tx1">
                    <a:lumMod val="50000"/>
                    <a:lumOff val="50000"/>
                  </a:schemeClr>
                </a:solidFill>
                <a:cs typeface="+mn-ea"/>
                <a:sym typeface="+mn-lt"/>
              </a:endParaRPr>
            </a:p>
          </p:txBody>
        </p:sp>
        <p:sp>
          <p:nvSpPr>
            <p:cNvPr id="22" name="图形 35"/>
            <p:cNvSpPr>
              <a:spLocks noChangeArrowheads="1"/>
            </p:cNvSpPr>
            <p:nvPr/>
          </p:nvSpPr>
          <p:spPr bwMode="auto">
            <a:xfrm rot="8579122">
              <a:off x="5565230" y="3816108"/>
              <a:ext cx="1860512" cy="1887393"/>
            </a:xfrm>
            <a:custGeom>
              <a:avLst/>
              <a:gdLst>
                <a:gd name="T0" fmla="*/ 3563 w 10688"/>
                <a:gd name="T1" fmla="*/ 7062 h 10844"/>
                <a:gd name="T2" fmla="*/ 3563 w 10688"/>
                <a:gd name="T3" fmla="*/ 7062 h 10844"/>
                <a:gd name="T4" fmla="*/ 4563 w 10688"/>
                <a:gd name="T5" fmla="*/ 10749 h 10844"/>
                <a:gd name="T6" fmla="*/ 7937 w 10688"/>
                <a:gd name="T7" fmla="*/ 9812 h 10844"/>
                <a:gd name="T8" fmla="*/ 9062 w 10688"/>
                <a:gd name="T9" fmla="*/ 2782 h 10844"/>
                <a:gd name="T10" fmla="*/ 2032 w 10688"/>
                <a:gd name="T11" fmla="*/ 1626 h 10844"/>
                <a:gd name="T12" fmla="*/ 0 w 10688"/>
                <a:gd name="T13" fmla="*/ 4907 h 10844"/>
                <a:gd name="T14" fmla="*/ 3563 w 10688"/>
                <a:gd name="T15" fmla="*/ 7062 h 108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88" h="10844">
                  <a:moveTo>
                    <a:pt x="3563" y="7062"/>
                  </a:moveTo>
                  <a:lnTo>
                    <a:pt x="3563" y="7062"/>
                  </a:lnTo>
                  <a:cubicBezTo>
                    <a:pt x="4375" y="8187"/>
                    <a:pt x="4688" y="9500"/>
                    <a:pt x="4563" y="10749"/>
                  </a:cubicBezTo>
                  <a:cubicBezTo>
                    <a:pt x="5718" y="10843"/>
                    <a:pt x="6906" y="10562"/>
                    <a:pt x="7937" y="9812"/>
                  </a:cubicBezTo>
                  <a:cubicBezTo>
                    <a:pt x="10187" y="8187"/>
                    <a:pt x="10687" y="5032"/>
                    <a:pt x="9062" y="2782"/>
                  </a:cubicBezTo>
                  <a:cubicBezTo>
                    <a:pt x="7437" y="500"/>
                    <a:pt x="4282" y="0"/>
                    <a:pt x="2032" y="1626"/>
                  </a:cubicBezTo>
                  <a:cubicBezTo>
                    <a:pt x="907" y="2438"/>
                    <a:pt x="219" y="3657"/>
                    <a:pt x="0" y="4907"/>
                  </a:cubicBezTo>
                  <a:cubicBezTo>
                    <a:pt x="1375" y="5126"/>
                    <a:pt x="2688" y="5843"/>
                    <a:pt x="3563" y="7062"/>
                  </a:cubicBezTo>
                </a:path>
              </a:pathLst>
            </a:custGeom>
            <a:solidFill>
              <a:srgbClr val="1A526D"/>
            </a:solidFill>
            <a:ln>
              <a:noFill/>
            </a:ln>
            <a:effectLst/>
          </p:spPr>
          <p:txBody>
            <a:bodyPr wrap="none" anchor="ctr"/>
            <a:lstStyle/>
            <a:p>
              <a:pPr defTabSz="913765">
                <a:defRPr/>
              </a:pPr>
              <a:endParaRPr lang="en-US" sz="2000">
                <a:solidFill>
                  <a:schemeClr val="tx1">
                    <a:lumMod val="50000"/>
                    <a:lumOff val="50000"/>
                  </a:schemeClr>
                </a:solidFill>
                <a:cs typeface="+mn-ea"/>
                <a:sym typeface="+mn-lt"/>
              </a:endParaRPr>
            </a:p>
          </p:txBody>
        </p:sp>
      </p:grpSp>
      <p:grpSp>
        <p:nvGrpSpPr>
          <p:cNvPr id="23" name="组合 22"/>
          <p:cNvGrpSpPr/>
          <p:nvPr/>
        </p:nvGrpSpPr>
        <p:grpSpPr>
          <a:xfrm>
            <a:off x="9319566" y="2638049"/>
            <a:ext cx="1896539" cy="1236131"/>
            <a:chOff x="9497173" y="2280635"/>
            <a:chExt cx="1896539" cy="1236131"/>
          </a:xfrm>
        </p:grpSpPr>
        <p:sp>
          <p:nvSpPr>
            <p:cNvPr id="24" name="文本框 23"/>
            <p:cNvSpPr txBox="1"/>
            <p:nvPr/>
          </p:nvSpPr>
          <p:spPr>
            <a:xfrm>
              <a:off x="9737556" y="2280635"/>
              <a:ext cx="1415772" cy="461665"/>
            </a:xfrm>
            <a:prstGeom prst="rect">
              <a:avLst/>
            </a:prstGeom>
            <a:noFill/>
          </p:spPr>
          <p:txBody>
            <a:bodyPr wrap="none" rtlCol="0">
              <a:spAutoFit/>
            </a:bodyPr>
            <a:lstStyle/>
            <a:p>
              <a:pPr algn="ctr"/>
              <a:r>
                <a:rPr lang="zh-CN" altLang="en-US" sz="2400" dirty="0">
                  <a:solidFill>
                    <a:srgbClr val="1A526D"/>
                  </a:solidFill>
                  <a:cs typeface="+mn-ea"/>
                  <a:sym typeface="+mn-lt"/>
                </a:rPr>
                <a:t>标题内容</a:t>
              </a:r>
              <a:endParaRPr lang="zh-CN" altLang="en-US" sz="2400" dirty="0">
                <a:solidFill>
                  <a:srgbClr val="1A526D"/>
                </a:solidFill>
                <a:cs typeface="+mn-ea"/>
                <a:sym typeface="+mn-lt"/>
              </a:endParaRPr>
            </a:p>
          </p:txBody>
        </p:sp>
        <p:sp>
          <p:nvSpPr>
            <p:cNvPr id="25" name="文本框 24"/>
            <p:cNvSpPr txBox="1"/>
            <p:nvPr/>
          </p:nvSpPr>
          <p:spPr>
            <a:xfrm>
              <a:off x="9497173" y="2729691"/>
              <a:ext cx="1896539" cy="787075"/>
            </a:xfrm>
            <a:prstGeom prst="rect">
              <a:avLst/>
            </a:prstGeom>
            <a:noFill/>
          </p:spPr>
          <p:txBody>
            <a:bodyPr wrap="square" rtlCol="0">
              <a:spAutoFit/>
            </a:bodyPr>
            <a:lstStyle/>
            <a:p>
              <a:pPr algn="ctr">
                <a:lnSpc>
                  <a:spcPct val="150000"/>
                </a:lnSpc>
              </a:pPr>
              <a:r>
                <a:rPr lang="zh-CN" altLang="en-US" sz="1600" dirty="0">
                  <a:solidFill>
                    <a:srgbClr val="1A526D"/>
                  </a:solidFill>
                  <a:cs typeface="+mn-ea"/>
                  <a:sym typeface="+mn-lt"/>
                </a:rPr>
                <a:t>在此框中选择粘贴并选择只保留文字</a:t>
              </a:r>
              <a:endParaRPr lang="zh-CN" altLang="en-US" sz="1600" dirty="0">
                <a:solidFill>
                  <a:srgbClr val="1A526D"/>
                </a:solidFill>
                <a:cs typeface="+mn-ea"/>
                <a:sym typeface="+mn-lt"/>
              </a:endParaRPr>
            </a:p>
          </p:txBody>
        </p:sp>
      </p:grpSp>
      <p:grpSp>
        <p:nvGrpSpPr>
          <p:cNvPr id="26" name="组合 25"/>
          <p:cNvGrpSpPr/>
          <p:nvPr/>
        </p:nvGrpSpPr>
        <p:grpSpPr>
          <a:xfrm>
            <a:off x="9326812" y="4831372"/>
            <a:ext cx="1896539" cy="1236131"/>
            <a:chOff x="9497173" y="2280635"/>
            <a:chExt cx="1896539" cy="1236131"/>
          </a:xfrm>
        </p:grpSpPr>
        <p:sp>
          <p:nvSpPr>
            <p:cNvPr id="27" name="文本框 26"/>
            <p:cNvSpPr txBox="1"/>
            <p:nvPr/>
          </p:nvSpPr>
          <p:spPr>
            <a:xfrm>
              <a:off x="9737556" y="2280635"/>
              <a:ext cx="1415772" cy="461665"/>
            </a:xfrm>
            <a:prstGeom prst="rect">
              <a:avLst/>
            </a:prstGeom>
            <a:noFill/>
          </p:spPr>
          <p:txBody>
            <a:bodyPr wrap="none" rtlCol="0">
              <a:spAutoFit/>
            </a:bodyPr>
            <a:lstStyle/>
            <a:p>
              <a:pPr algn="ctr"/>
              <a:r>
                <a:rPr lang="zh-CN" altLang="en-US" sz="2400" dirty="0">
                  <a:solidFill>
                    <a:srgbClr val="1A526D"/>
                  </a:solidFill>
                  <a:cs typeface="+mn-ea"/>
                  <a:sym typeface="+mn-lt"/>
                </a:rPr>
                <a:t>标题内容</a:t>
              </a:r>
              <a:endParaRPr lang="zh-CN" altLang="en-US" sz="2400" dirty="0">
                <a:solidFill>
                  <a:srgbClr val="1A526D"/>
                </a:solidFill>
                <a:cs typeface="+mn-ea"/>
                <a:sym typeface="+mn-lt"/>
              </a:endParaRPr>
            </a:p>
          </p:txBody>
        </p:sp>
        <p:sp>
          <p:nvSpPr>
            <p:cNvPr id="28" name="文本框 27"/>
            <p:cNvSpPr txBox="1"/>
            <p:nvPr/>
          </p:nvSpPr>
          <p:spPr>
            <a:xfrm>
              <a:off x="9497173" y="2729691"/>
              <a:ext cx="1896539" cy="787075"/>
            </a:xfrm>
            <a:prstGeom prst="rect">
              <a:avLst/>
            </a:prstGeom>
            <a:noFill/>
          </p:spPr>
          <p:txBody>
            <a:bodyPr wrap="square" rtlCol="0">
              <a:spAutoFit/>
            </a:bodyPr>
            <a:lstStyle/>
            <a:p>
              <a:pPr algn="ctr">
                <a:lnSpc>
                  <a:spcPct val="150000"/>
                </a:lnSpc>
              </a:pPr>
              <a:r>
                <a:rPr lang="zh-CN" altLang="en-US" sz="1600" dirty="0">
                  <a:solidFill>
                    <a:srgbClr val="1A526D"/>
                  </a:solidFill>
                  <a:cs typeface="+mn-ea"/>
                  <a:sym typeface="+mn-lt"/>
                </a:rPr>
                <a:t>在此框中选择粘贴并选择只保留文字</a:t>
              </a:r>
              <a:endParaRPr lang="zh-CN" altLang="en-US" sz="1600" dirty="0">
                <a:solidFill>
                  <a:srgbClr val="1A526D"/>
                </a:solidFill>
                <a:cs typeface="+mn-ea"/>
                <a:sym typeface="+mn-lt"/>
              </a:endParaRPr>
            </a:p>
          </p:txBody>
        </p:sp>
      </p:grpSp>
      <p:grpSp>
        <p:nvGrpSpPr>
          <p:cNvPr id="29" name="组合 28"/>
          <p:cNvGrpSpPr/>
          <p:nvPr/>
        </p:nvGrpSpPr>
        <p:grpSpPr>
          <a:xfrm>
            <a:off x="1049308" y="4968802"/>
            <a:ext cx="1896539" cy="1236131"/>
            <a:chOff x="9497173" y="2280635"/>
            <a:chExt cx="1896539" cy="1236131"/>
          </a:xfrm>
        </p:grpSpPr>
        <p:sp>
          <p:nvSpPr>
            <p:cNvPr id="30" name="文本框 29"/>
            <p:cNvSpPr txBox="1"/>
            <p:nvPr/>
          </p:nvSpPr>
          <p:spPr>
            <a:xfrm>
              <a:off x="9737556" y="2280635"/>
              <a:ext cx="1415772" cy="461665"/>
            </a:xfrm>
            <a:prstGeom prst="rect">
              <a:avLst/>
            </a:prstGeom>
            <a:noFill/>
          </p:spPr>
          <p:txBody>
            <a:bodyPr wrap="none" rtlCol="0">
              <a:spAutoFit/>
            </a:bodyPr>
            <a:lstStyle/>
            <a:p>
              <a:pPr algn="ctr"/>
              <a:r>
                <a:rPr lang="zh-CN" altLang="en-US" sz="2400" dirty="0">
                  <a:solidFill>
                    <a:srgbClr val="1A526D"/>
                  </a:solidFill>
                  <a:cs typeface="+mn-ea"/>
                  <a:sym typeface="+mn-lt"/>
                </a:rPr>
                <a:t>标题内容</a:t>
              </a:r>
              <a:endParaRPr lang="zh-CN" altLang="en-US" sz="2400" dirty="0">
                <a:solidFill>
                  <a:srgbClr val="1A526D"/>
                </a:solidFill>
                <a:cs typeface="+mn-ea"/>
                <a:sym typeface="+mn-lt"/>
              </a:endParaRPr>
            </a:p>
          </p:txBody>
        </p:sp>
        <p:sp>
          <p:nvSpPr>
            <p:cNvPr id="31" name="文本框 30"/>
            <p:cNvSpPr txBox="1"/>
            <p:nvPr/>
          </p:nvSpPr>
          <p:spPr>
            <a:xfrm>
              <a:off x="9497173" y="2729691"/>
              <a:ext cx="1896539" cy="787075"/>
            </a:xfrm>
            <a:prstGeom prst="rect">
              <a:avLst/>
            </a:prstGeom>
            <a:noFill/>
          </p:spPr>
          <p:txBody>
            <a:bodyPr wrap="square" rtlCol="0">
              <a:spAutoFit/>
            </a:bodyPr>
            <a:lstStyle/>
            <a:p>
              <a:pPr algn="ctr">
                <a:lnSpc>
                  <a:spcPct val="150000"/>
                </a:lnSpc>
              </a:pPr>
              <a:r>
                <a:rPr lang="zh-CN" altLang="en-US" sz="1600" dirty="0">
                  <a:solidFill>
                    <a:srgbClr val="1A526D"/>
                  </a:solidFill>
                  <a:cs typeface="+mn-ea"/>
                  <a:sym typeface="+mn-lt"/>
                </a:rPr>
                <a:t>在此框中选择粘贴并选择只保留文字</a:t>
              </a:r>
              <a:endParaRPr lang="zh-CN" altLang="en-US" sz="1600" dirty="0">
                <a:solidFill>
                  <a:srgbClr val="1A526D"/>
                </a:solidFill>
                <a:cs typeface="+mn-ea"/>
                <a:sym typeface="+mn-lt"/>
              </a:endParaRPr>
            </a:p>
          </p:txBody>
        </p:sp>
      </p:grpSp>
      <p:grpSp>
        <p:nvGrpSpPr>
          <p:cNvPr id="32" name="组合 31"/>
          <p:cNvGrpSpPr/>
          <p:nvPr/>
        </p:nvGrpSpPr>
        <p:grpSpPr>
          <a:xfrm>
            <a:off x="968650" y="2882456"/>
            <a:ext cx="1896539" cy="1236131"/>
            <a:chOff x="9497173" y="2280635"/>
            <a:chExt cx="1896539" cy="1236131"/>
          </a:xfrm>
        </p:grpSpPr>
        <p:sp>
          <p:nvSpPr>
            <p:cNvPr id="33" name="文本框 32"/>
            <p:cNvSpPr txBox="1"/>
            <p:nvPr/>
          </p:nvSpPr>
          <p:spPr>
            <a:xfrm>
              <a:off x="9737556" y="2280635"/>
              <a:ext cx="1415772" cy="461665"/>
            </a:xfrm>
            <a:prstGeom prst="rect">
              <a:avLst/>
            </a:prstGeom>
            <a:noFill/>
          </p:spPr>
          <p:txBody>
            <a:bodyPr wrap="none" rtlCol="0">
              <a:spAutoFit/>
            </a:bodyPr>
            <a:lstStyle/>
            <a:p>
              <a:pPr algn="ctr"/>
              <a:r>
                <a:rPr lang="zh-CN" altLang="en-US" sz="2400" dirty="0">
                  <a:solidFill>
                    <a:srgbClr val="1A526D"/>
                  </a:solidFill>
                  <a:cs typeface="+mn-ea"/>
                  <a:sym typeface="+mn-lt"/>
                </a:rPr>
                <a:t>标题内容</a:t>
              </a:r>
              <a:endParaRPr lang="zh-CN" altLang="en-US" sz="2400" dirty="0">
                <a:solidFill>
                  <a:srgbClr val="1A526D"/>
                </a:solidFill>
                <a:cs typeface="+mn-ea"/>
                <a:sym typeface="+mn-lt"/>
              </a:endParaRPr>
            </a:p>
          </p:txBody>
        </p:sp>
        <p:sp>
          <p:nvSpPr>
            <p:cNvPr id="34" name="文本框 33"/>
            <p:cNvSpPr txBox="1"/>
            <p:nvPr/>
          </p:nvSpPr>
          <p:spPr>
            <a:xfrm>
              <a:off x="9497173" y="2729691"/>
              <a:ext cx="1896539" cy="787075"/>
            </a:xfrm>
            <a:prstGeom prst="rect">
              <a:avLst/>
            </a:prstGeom>
            <a:noFill/>
          </p:spPr>
          <p:txBody>
            <a:bodyPr wrap="square" rtlCol="0">
              <a:spAutoFit/>
            </a:bodyPr>
            <a:lstStyle/>
            <a:p>
              <a:pPr algn="ctr">
                <a:lnSpc>
                  <a:spcPct val="150000"/>
                </a:lnSpc>
              </a:pPr>
              <a:r>
                <a:rPr lang="zh-CN" altLang="en-US" sz="1600" dirty="0">
                  <a:solidFill>
                    <a:srgbClr val="1A526D"/>
                  </a:solidFill>
                  <a:cs typeface="+mn-ea"/>
                  <a:sym typeface="+mn-lt"/>
                </a:rPr>
                <a:t>在此框中选择粘贴并选择只保留文字</a:t>
              </a:r>
              <a:endParaRPr lang="zh-CN" altLang="en-US" sz="1600" dirty="0">
                <a:solidFill>
                  <a:srgbClr val="1A526D"/>
                </a:solidFill>
                <a:cs typeface="+mn-ea"/>
                <a:sym typeface="+mn-lt"/>
              </a:endParaRPr>
            </a:p>
          </p:txBody>
        </p:sp>
      </p:grpSp>
      <p:pic>
        <p:nvPicPr>
          <p:cNvPr id="35" name="图片 3" descr="customization"/>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4865476" y="4068416"/>
            <a:ext cx="792000" cy="792000"/>
          </a:xfrm>
          <a:prstGeom prst="rect">
            <a:avLst/>
          </a:prstGeom>
        </p:spPr>
      </p:pic>
      <p:pic>
        <p:nvPicPr>
          <p:cNvPr id="36" name="图片 18" descr="feeds"/>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374649" y="2747236"/>
            <a:ext cx="792000" cy="792000"/>
          </a:xfrm>
          <a:prstGeom prst="rect">
            <a:avLst/>
          </a:prstGeom>
        </p:spPr>
      </p:pic>
      <p:pic>
        <p:nvPicPr>
          <p:cNvPr id="37" name="图片 20" descr="folde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690069" y="3243657"/>
            <a:ext cx="792000" cy="792000"/>
          </a:xfrm>
          <a:prstGeom prst="rect">
            <a:avLst/>
          </a:prstGeom>
        </p:spPr>
      </p:pic>
      <p:pic>
        <p:nvPicPr>
          <p:cNvPr id="38" name="图片 7" descr="suggest"/>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207413" y="4627073"/>
            <a:ext cx="792000" cy="792000"/>
          </a:xfrm>
          <a:prstGeom prst="rect">
            <a:avLst/>
          </a:prstGeom>
        </p:spPr>
      </p:pic>
      <p:grpSp>
        <p:nvGrpSpPr>
          <p:cNvPr id="39" name="组合 38"/>
          <p:cNvGrpSpPr/>
          <p:nvPr/>
        </p:nvGrpSpPr>
        <p:grpSpPr>
          <a:xfrm>
            <a:off x="3945041" y="498475"/>
            <a:ext cx="4301918" cy="918544"/>
            <a:chOff x="3792641" y="498475"/>
            <a:chExt cx="4301918" cy="918544"/>
          </a:xfrm>
        </p:grpSpPr>
        <p:sp>
          <p:nvSpPr>
            <p:cNvPr id="40" name="文本框 39"/>
            <p:cNvSpPr txBox="1"/>
            <p:nvPr/>
          </p:nvSpPr>
          <p:spPr>
            <a:xfrm>
              <a:off x="3831483" y="498475"/>
              <a:ext cx="4224234" cy="769441"/>
            </a:xfrm>
            <a:prstGeom prst="rect">
              <a:avLst/>
            </a:prstGeom>
            <a:noFill/>
          </p:spPr>
          <p:txBody>
            <a:bodyPr wrap="none" rtlCol="0">
              <a:spAutoFit/>
            </a:bodyPr>
            <a:lstStyle/>
            <a:p>
              <a:pPr algn="ctr"/>
              <a:r>
                <a:rPr lang="zh-CN" altLang="en-US" sz="4400" spc="100" dirty="0">
                  <a:solidFill>
                    <a:srgbClr val="1A526D"/>
                  </a:solidFill>
                  <a:cs typeface="+mn-ea"/>
                  <a:sym typeface="+mn-lt"/>
                </a:rPr>
                <a:t>财务建议及预算</a:t>
              </a:r>
              <a:endParaRPr lang="zh-CN" altLang="en-US" sz="4400" spc="100" dirty="0">
                <a:solidFill>
                  <a:srgbClr val="1A526D"/>
                </a:solidFill>
                <a:cs typeface="+mn-ea"/>
                <a:sym typeface="+mn-lt"/>
              </a:endParaRPr>
            </a:p>
          </p:txBody>
        </p:sp>
        <p:cxnSp>
          <p:nvCxnSpPr>
            <p:cNvPr id="41" name="直接连接符 40"/>
            <p:cNvCxnSpPr/>
            <p:nvPr/>
          </p:nvCxnSpPr>
          <p:spPr>
            <a:xfrm>
              <a:off x="3792641" y="1417019"/>
              <a:ext cx="4301918" cy="0"/>
            </a:xfrm>
            <a:prstGeom prst="line">
              <a:avLst/>
            </a:prstGeom>
            <a:noFill/>
            <a:ln w="19050">
              <a:solidFill>
                <a:srgbClr val="1A526D"/>
              </a:solidFill>
            </a:ln>
          </p:spPr>
          <p:style>
            <a:lnRef idx="2">
              <a:schemeClr val="accent1">
                <a:shade val="50000"/>
              </a:schemeClr>
            </a:lnRef>
            <a:fillRef idx="1">
              <a:schemeClr val="accent1"/>
            </a:fillRef>
            <a:effectRef idx="0">
              <a:schemeClr val="accent1"/>
            </a:effectRef>
            <a:fontRef idx="minor">
              <a:schemeClr val="lt1"/>
            </a:fontRef>
          </p:style>
        </p:cxnSp>
      </p:gr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图表 11"/>
          <p:cNvGraphicFramePr/>
          <p:nvPr/>
        </p:nvGraphicFramePr>
        <p:xfrm>
          <a:off x="5372101" y="2036234"/>
          <a:ext cx="6408738" cy="4272492"/>
        </p:xfrm>
        <a:graphic>
          <a:graphicData uri="http://schemas.openxmlformats.org/drawingml/2006/chart">
            <c:chart xmlns:c="http://schemas.openxmlformats.org/drawingml/2006/chart" xmlns:r="http://schemas.openxmlformats.org/officeDocument/2006/relationships" r:id="rId1"/>
          </a:graphicData>
        </a:graphic>
      </p:graphicFrame>
      <p:sp>
        <p:nvSpPr>
          <p:cNvPr id="16" name="文本框 15"/>
          <p:cNvSpPr txBox="1"/>
          <p:nvPr/>
        </p:nvSpPr>
        <p:spPr>
          <a:xfrm>
            <a:off x="4849510" y="498475"/>
            <a:ext cx="2492990" cy="769441"/>
          </a:xfrm>
          <a:prstGeom prst="rect">
            <a:avLst/>
          </a:prstGeom>
          <a:noFill/>
        </p:spPr>
        <p:txBody>
          <a:bodyPr wrap="none" rtlCol="0">
            <a:spAutoFit/>
          </a:bodyPr>
          <a:lstStyle/>
          <a:p>
            <a:pPr algn="ctr"/>
            <a:r>
              <a:rPr lang="zh-CN" altLang="en-US" sz="4400" spc="100" dirty="0">
                <a:solidFill>
                  <a:srgbClr val="1A526D"/>
                </a:solidFill>
                <a:cs typeface="+mn-ea"/>
                <a:sym typeface="+mn-lt"/>
              </a:rPr>
              <a:t>应用目标</a:t>
            </a:r>
            <a:endParaRPr lang="zh-CN" altLang="en-US" sz="4400" spc="100" dirty="0">
              <a:solidFill>
                <a:srgbClr val="1A526D"/>
              </a:solidFill>
              <a:cs typeface="+mn-ea"/>
              <a:sym typeface="+mn-lt"/>
            </a:endParaRPr>
          </a:p>
        </p:txBody>
      </p:sp>
      <p:cxnSp>
        <p:nvCxnSpPr>
          <p:cNvPr id="17" name="直接连接符 16"/>
          <p:cNvCxnSpPr/>
          <p:nvPr/>
        </p:nvCxnSpPr>
        <p:spPr>
          <a:xfrm>
            <a:off x="3945041" y="1417019"/>
            <a:ext cx="4301918" cy="0"/>
          </a:xfrm>
          <a:prstGeom prst="line">
            <a:avLst/>
          </a:prstGeom>
          <a:noFill/>
          <a:ln w="19050">
            <a:solidFill>
              <a:srgbClr val="1A526D"/>
            </a:solidFill>
          </a:ln>
        </p:spPr>
        <p:style>
          <a:lnRef idx="2">
            <a:schemeClr val="accent1">
              <a:shade val="50000"/>
            </a:schemeClr>
          </a:lnRef>
          <a:fillRef idx="1">
            <a:schemeClr val="accent1"/>
          </a:fillRef>
          <a:effectRef idx="0">
            <a:schemeClr val="accent1"/>
          </a:effectRef>
          <a:fontRef idx="minor">
            <a:schemeClr val="lt1"/>
          </a:fontRef>
        </p:style>
      </p:cxnSp>
      <p:sp>
        <p:nvSpPr>
          <p:cNvPr id="10" name="椭圆 9"/>
          <p:cNvSpPr/>
          <p:nvPr/>
        </p:nvSpPr>
        <p:spPr>
          <a:xfrm>
            <a:off x="911054" y="1950016"/>
            <a:ext cx="3682700" cy="3682700"/>
          </a:xfrm>
          <a:prstGeom prst="ellipse">
            <a:avLst/>
          </a:prstGeom>
          <a:solidFill>
            <a:schemeClr val="bg1"/>
          </a:solidFill>
          <a:ln>
            <a:solidFill>
              <a:srgbClr val="9DCBD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13794" y="1819857"/>
            <a:ext cx="2868314" cy="2868314"/>
          </a:xfrm>
          <a:prstGeom prst="rect">
            <a:avLst/>
          </a:prstGeom>
        </p:spPr>
      </p:pic>
      <p:sp>
        <p:nvSpPr>
          <p:cNvPr id="15" name="文本框 14"/>
          <p:cNvSpPr txBox="1"/>
          <p:nvPr/>
        </p:nvSpPr>
        <p:spPr>
          <a:xfrm>
            <a:off x="1782061" y="4026824"/>
            <a:ext cx="1937316" cy="1107996"/>
          </a:xfrm>
          <a:prstGeom prst="rect">
            <a:avLst/>
          </a:prstGeom>
          <a:noFill/>
        </p:spPr>
        <p:txBody>
          <a:bodyPr wrap="square">
            <a:spAutoFit/>
          </a:bodyPr>
          <a:lstStyle/>
          <a:p>
            <a:r>
              <a:rPr lang="zh-CN" altLang="en-US" sz="6600" dirty="0">
                <a:latin typeface="华光标题宋_CNKI" panose="02000500000000000000" pitchFamily="2" charset="-122"/>
                <a:ea typeface="华光标题宋_CNKI" panose="02000500000000000000" pitchFamily="2" charset="-122"/>
              </a:rPr>
              <a:t>山烛</a:t>
            </a:r>
            <a:endParaRPr lang="zh-CN" altLang="en-US" sz="6600" dirty="0"/>
          </a:p>
        </p:txBody>
      </p:sp>
      <p:sp>
        <p:nvSpPr>
          <p:cNvPr id="9" name="文本框 8"/>
          <p:cNvSpPr txBox="1"/>
          <p:nvPr/>
        </p:nvSpPr>
        <p:spPr>
          <a:xfrm>
            <a:off x="5198959" y="1819857"/>
            <a:ext cx="6096000" cy="4535281"/>
          </a:xfrm>
          <a:prstGeom prst="rect">
            <a:avLst/>
          </a:prstGeom>
          <a:noFill/>
        </p:spPr>
        <p:txBody>
          <a:bodyPr wrap="square">
            <a:spAutoFit/>
          </a:bodyPr>
          <a:lstStyle/>
          <a:p>
            <a:pPr marL="266700">
              <a:lnSpc>
                <a:spcPct val="150000"/>
              </a:lnSpc>
              <a:spcBef>
                <a:spcPts val="600"/>
              </a:spcBef>
              <a:spcAft>
                <a:spcPts val="0"/>
              </a:spcAft>
            </a:pPr>
            <a:r>
              <a:rPr lang="zh-CN" altLang="zh-CN" sz="2400" dirty="0">
                <a:solidFill>
                  <a:srgbClr val="1A526D"/>
                </a:solidFill>
                <a:cs typeface="+mn-ea"/>
              </a:rPr>
              <a:t>目标用户为</a:t>
            </a:r>
            <a:r>
              <a:rPr lang="zh-CN" altLang="zh-CN" sz="2400" b="1" dirty="0">
                <a:solidFill>
                  <a:srgbClr val="1A526D"/>
                </a:solidFill>
                <a:cs typeface="+mn-ea"/>
              </a:rPr>
              <a:t>教育资源匮乏地区的义务阶段教育学生群体</a:t>
            </a:r>
            <a:r>
              <a:rPr lang="zh-CN" altLang="zh-CN" sz="2400" dirty="0">
                <a:solidFill>
                  <a:srgbClr val="1A526D"/>
                </a:solidFill>
                <a:cs typeface="+mn-ea"/>
              </a:rPr>
              <a:t>、</a:t>
            </a:r>
            <a:r>
              <a:rPr lang="zh-CN" altLang="zh-CN" sz="2400" b="1" dirty="0">
                <a:solidFill>
                  <a:srgbClr val="1A526D"/>
                </a:solidFill>
                <a:cs typeface="+mn-ea"/>
              </a:rPr>
              <a:t>青年志愿者（主要为大学生群体）</a:t>
            </a:r>
            <a:r>
              <a:rPr lang="zh-CN" altLang="zh-CN" sz="2400" dirty="0">
                <a:solidFill>
                  <a:srgbClr val="1A526D"/>
                </a:solidFill>
                <a:cs typeface="+mn-ea"/>
              </a:rPr>
              <a:t>以及</a:t>
            </a:r>
            <a:r>
              <a:rPr lang="zh-CN" altLang="zh-CN" sz="2400" b="1" dirty="0">
                <a:solidFill>
                  <a:srgbClr val="1A526D"/>
                </a:solidFill>
                <a:cs typeface="+mn-ea"/>
              </a:rPr>
              <a:t>社会上的爱心人士</a:t>
            </a:r>
            <a:r>
              <a:rPr lang="zh-CN" altLang="zh-CN" sz="2400" dirty="0">
                <a:solidFill>
                  <a:srgbClr val="1A526D"/>
                </a:solidFill>
                <a:cs typeface="+mn-ea"/>
              </a:rPr>
              <a:t>。</a:t>
            </a:r>
            <a:endParaRPr lang="zh-CN" altLang="zh-CN" sz="2400" dirty="0">
              <a:solidFill>
                <a:srgbClr val="1A526D"/>
              </a:solidFill>
              <a:cs typeface="+mn-ea"/>
            </a:endParaRPr>
          </a:p>
          <a:p>
            <a:pPr marL="266700">
              <a:lnSpc>
                <a:spcPct val="150000"/>
              </a:lnSpc>
              <a:spcBef>
                <a:spcPts val="600"/>
              </a:spcBef>
              <a:spcAft>
                <a:spcPts val="0"/>
              </a:spcAft>
            </a:pPr>
            <a:r>
              <a:rPr lang="zh-CN" altLang="zh-CN" sz="2400" dirty="0">
                <a:solidFill>
                  <a:srgbClr val="1A526D"/>
                </a:solidFill>
                <a:cs typeface="+mn-ea"/>
              </a:rPr>
              <a:t>本平台可以与高校、社会的志愿者团体合作，并在全国开放。它能为所有贫困地区孩子提供更多的教育机会，也能帮助想参与支教等志愿服务但受制于客观因素的热心人士贡献自己的力量。</a:t>
            </a:r>
            <a:endParaRPr lang="zh-CN" altLang="zh-CN" sz="2400" dirty="0">
              <a:solidFill>
                <a:srgbClr val="1A526D"/>
              </a:solidFill>
              <a:cs typeface="+mn-ea"/>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3" name="组合 62"/>
          <p:cNvGrpSpPr/>
          <p:nvPr/>
        </p:nvGrpSpPr>
        <p:grpSpPr>
          <a:xfrm>
            <a:off x="3945041" y="498972"/>
            <a:ext cx="4301918" cy="918544"/>
            <a:chOff x="3945042" y="498972"/>
            <a:chExt cx="4301918" cy="918544"/>
          </a:xfrm>
        </p:grpSpPr>
        <p:sp>
          <p:nvSpPr>
            <p:cNvPr id="61" name="文本框 60"/>
            <p:cNvSpPr txBox="1"/>
            <p:nvPr/>
          </p:nvSpPr>
          <p:spPr>
            <a:xfrm>
              <a:off x="3983883" y="498972"/>
              <a:ext cx="4224234" cy="769441"/>
            </a:xfrm>
            <a:prstGeom prst="rect">
              <a:avLst/>
            </a:prstGeom>
            <a:noFill/>
          </p:spPr>
          <p:txBody>
            <a:bodyPr wrap="none" rtlCol="0">
              <a:spAutoFit/>
            </a:bodyPr>
            <a:lstStyle/>
            <a:p>
              <a:pPr algn="ctr"/>
              <a:r>
                <a:rPr lang="zh-CN" altLang="en-US" sz="4400" spc="100" dirty="0">
                  <a:solidFill>
                    <a:srgbClr val="1A526D"/>
                  </a:solidFill>
                  <a:cs typeface="+mn-ea"/>
                  <a:sym typeface="+mn-lt"/>
                </a:rPr>
                <a:t>财务分析及评价</a:t>
              </a:r>
              <a:endParaRPr lang="zh-CN" altLang="en-US" sz="4400" spc="100" dirty="0">
                <a:solidFill>
                  <a:srgbClr val="1A526D"/>
                </a:solidFill>
                <a:cs typeface="+mn-ea"/>
                <a:sym typeface="+mn-lt"/>
              </a:endParaRPr>
            </a:p>
          </p:txBody>
        </p:sp>
        <p:cxnSp>
          <p:nvCxnSpPr>
            <p:cNvPr id="62" name="直接连接符 61"/>
            <p:cNvCxnSpPr/>
            <p:nvPr/>
          </p:nvCxnSpPr>
          <p:spPr>
            <a:xfrm>
              <a:off x="3945042" y="1417516"/>
              <a:ext cx="4301918" cy="0"/>
            </a:xfrm>
            <a:prstGeom prst="line">
              <a:avLst/>
            </a:prstGeom>
            <a:noFill/>
            <a:ln w="19050">
              <a:solidFill>
                <a:srgbClr val="1A526D"/>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59" name="组合 58"/>
          <p:cNvGrpSpPr/>
          <p:nvPr/>
        </p:nvGrpSpPr>
        <p:grpSpPr>
          <a:xfrm>
            <a:off x="927151" y="2025135"/>
            <a:ext cx="4186386" cy="4186386"/>
            <a:chOff x="909456" y="1377434"/>
            <a:chExt cx="4694388" cy="4694388"/>
          </a:xfrm>
        </p:grpSpPr>
        <p:sp>
          <p:nvSpPr>
            <p:cNvPr id="14" name="多边形 30"/>
            <p:cNvSpPr/>
            <p:nvPr/>
          </p:nvSpPr>
          <p:spPr>
            <a:xfrm>
              <a:off x="909456" y="1377434"/>
              <a:ext cx="4694388" cy="4694388"/>
            </a:xfrm>
            <a:custGeom>
              <a:avLst/>
              <a:gdLst>
                <a:gd name="connsiteX0" fmla="*/ 7216885 w 14433768"/>
                <a:gd name="connsiteY0" fmla="*/ 723276 h 14433768"/>
                <a:gd name="connsiteX1" fmla="*/ 723276 w 14433768"/>
                <a:gd name="connsiteY1" fmla="*/ 7216885 h 14433768"/>
                <a:gd name="connsiteX2" fmla="*/ 7216885 w 14433768"/>
                <a:gd name="connsiteY2" fmla="*/ 13710493 h 14433768"/>
                <a:gd name="connsiteX3" fmla="*/ 13710493 w 14433768"/>
                <a:gd name="connsiteY3" fmla="*/ 7216885 h 14433768"/>
                <a:gd name="connsiteX4" fmla="*/ 7216885 w 14433768"/>
                <a:gd name="connsiteY4" fmla="*/ 723276 h 14433768"/>
                <a:gd name="connsiteX5" fmla="*/ 7216884 w 14433768"/>
                <a:gd name="connsiteY5" fmla="*/ 0 h 14433768"/>
                <a:gd name="connsiteX6" fmla="*/ 14433768 w 14433768"/>
                <a:gd name="connsiteY6" fmla="*/ 7216884 h 14433768"/>
                <a:gd name="connsiteX7" fmla="*/ 7216884 w 14433768"/>
                <a:gd name="connsiteY7" fmla="*/ 14433768 h 14433768"/>
                <a:gd name="connsiteX8" fmla="*/ 0 w 14433768"/>
                <a:gd name="connsiteY8" fmla="*/ 7216884 h 14433768"/>
                <a:gd name="connsiteX9" fmla="*/ 7216884 w 14433768"/>
                <a:gd name="connsiteY9" fmla="*/ 0 h 14433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433768" h="14433768">
                  <a:moveTo>
                    <a:pt x="7216885" y="723276"/>
                  </a:moveTo>
                  <a:cubicBezTo>
                    <a:pt x="3630564" y="723276"/>
                    <a:pt x="723276" y="3630564"/>
                    <a:pt x="723276" y="7216885"/>
                  </a:cubicBezTo>
                  <a:cubicBezTo>
                    <a:pt x="723276" y="10803206"/>
                    <a:pt x="3630564" y="13710493"/>
                    <a:pt x="7216885" y="13710493"/>
                  </a:cubicBezTo>
                  <a:cubicBezTo>
                    <a:pt x="10803206" y="13710493"/>
                    <a:pt x="13710493" y="10803206"/>
                    <a:pt x="13710493" y="7216885"/>
                  </a:cubicBezTo>
                  <a:cubicBezTo>
                    <a:pt x="13710493" y="3630564"/>
                    <a:pt x="10803206" y="723276"/>
                    <a:pt x="7216885" y="723276"/>
                  </a:cubicBezTo>
                  <a:close/>
                  <a:moveTo>
                    <a:pt x="7216884" y="0"/>
                  </a:moveTo>
                  <a:cubicBezTo>
                    <a:pt x="11202659" y="0"/>
                    <a:pt x="14433768" y="3231109"/>
                    <a:pt x="14433768" y="7216884"/>
                  </a:cubicBezTo>
                  <a:cubicBezTo>
                    <a:pt x="14433768" y="11202659"/>
                    <a:pt x="11202659" y="14433768"/>
                    <a:pt x="7216884" y="14433768"/>
                  </a:cubicBezTo>
                  <a:cubicBezTo>
                    <a:pt x="3231109" y="14433768"/>
                    <a:pt x="0" y="11202659"/>
                    <a:pt x="0" y="7216884"/>
                  </a:cubicBezTo>
                  <a:cubicBezTo>
                    <a:pt x="0" y="3231109"/>
                    <a:pt x="3231109" y="0"/>
                    <a:pt x="7216884" y="0"/>
                  </a:cubicBezTo>
                  <a:close/>
                </a:path>
              </a:pathLst>
            </a:custGeom>
            <a:solidFill>
              <a:srgbClr val="1A526D">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sz="530">
                <a:cs typeface="+mn-ea"/>
                <a:sym typeface="+mn-lt"/>
              </a:endParaRPr>
            </a:p>
          </p:txBody>
        </p:sp>
        <p:sp>
          <p:nvSpPr>
            <p:cNvPr id="32" name="椭圆 31"/>
            <p:cNvSpPr/>
            <p:nvPr/>
          </p:nvSpPr>
          <p:spPr>
            <a:xfrm>
              <a:off x="1422400" y="1930400"/>
              <a:ext cx="3632200" cy="3632200"/>
            </a:xfrm>
            <a:prstGeom prst="ellipse">
              <a:avLst/>
            </a:prstGeom>
            <a:blipFill dpi="0" rotWithShape="1">
              <a:blip r:embed="rId1"/>
              <a:srcRect/>
              <a:tile tx="0" ty="0" sx="100000" sy="100000" flip="none"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3" name="椭圆 32"/>
            <p:cNvSpPr/>
            <p:nvPr/>
          </p:nvSpPr>
          <p:spPr>
            <a:xfrm>
              <a:off x="4711700" y="3289300"/>
              <a:ext cx="812800" cy="812800"/>
            </a:xfrm>
            <a:prstGeom prst="ellipse">
              <a:avLst/>
            </a:prstGeom>
            <a:solidFill>
              <a:srgbClr val="D998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cs typeface="+mn-ea"/>
                  <a:sym typeface="+mn-lt"/>
                </a:rPr>
                <a:t>02</a:t>
              </a:r>
              <a:endParaRPr lang="zh-CN" altLang="en-US" sz="2000" dirty="0">
                <a:cs typeface="+mn-ea"/>
                <a:sym typeface="+mn-lt"/>
              </a:endParaRPr>
            </a:p>
          </p:txBody>
        </p:sp>
        <p:sp>
          <p:nvSpPr>
            <p:cNvPr id="34" name="椭圆 33"/>
            <p:cNvSpPr/>
            <p:nvPr/>
          </p:nvSpPr>
          <p:spPr>
            <a:xfrm>
              <a:off x="2844800" y="1511300"/>
              <a:ext cx="812800" cy="812800"/>
            </a:xfrm>
            <a:prstGeom prst="ellipse">
              <a:avLst/>
            </a:prstGeom>
            <a:solidFill>
              <a:srgbClr val="1A52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cs typeface="+mn-ea"/>
                  <a:sym typeface="+mn-lt"/>
                </a:rPr>
                <a:t>01</a:t>
              </a:r>
              <a:endParaRPr lang="zh-CN" altLang="en-US" sz="2000" dirty="0">
                <a:cs typeface="+mn-ea"/>
                <a:sym typeface="+mn-lt"/>
              </a:endParaRPr>
            </a:p>
          </p:txBody>
        </p:sp>
        <p:sp>
          <p:nvSpPr>
            <p:cNvPr id="35" name="椭圆 34"/>
            <p:cNvSpPr/>
            <p:nvPr/>
          </p:nvSpPr>
          <p:spPr>
            <a:xfrm>
              <a:off x="2844800" y="5165725"/>
              <a:ext cx="812800" cy="812800"/>
            </a:xfrm>
            <a:prstGeom prst="ellipse">
              <a:avLst/>
            </a:prstGeom>
            <a:solidFill>
              <a:srgbClr val="78A9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cs typeface="+mn-ea"/>
                  <a:sym typeface="+mn-lt"/>
                </a:rPr>
                <a:t>03</a:t>
              </a:r>
              <a:endParaRPr lang="zh-CN" altLang="en-US" sz="2000" dirty="0">
                <a:cs typeface="+mn-ea"/>
                <a:sym typeface="+mn-lt"/>
              </a:endParaRPr>
            </a:p>
          </p:txBody>
        </p:sp>
      </p:grpSp>
      <p:grpSp>
        <p:nvGrpSpPr>
          <p:cNvPr id="102" name="组合 101"/>
          <p:cNvGrpSpPr/>
          <p:nvPr/>
        </p:nvGrpSpPr>
        <p:grpSpPr>
          <a:xfrm>
            <a:off x="6482297" y="2420561"/>
            <a:ext cx="4782552" cy="3395535"/>
            <a:chOff x="6537660" y="2434971"/>
            <a:chExt cx="4782552" cy="3395535"/>
          </a:xfrm>
        </p:grpSpPr>
        <p:sp>
          <p:nvSpPr>
            <p:cNvPr id="71" name="矩形 2"/>
            <p:cNvSpPr/>
            <p:nvPr/>
          </p:nvSpPr>
          <p:spPr>
            <a:xfrm>
              <a:off x="6537660" y="2434971"/>
              <a:ext cx="4782552" cy="724077"/>
            </a:xfrm>
            <a:prstGeom prst="roundRect">
              <a:avLst>
                <a:gd name="adj" fmla="val 1612"/>
              </a:avLst>
            </a:prstGeom>
            <a:solidFill>
              <a:srgbClr val="1A526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bg1"/>
                  </a:solidFill>
                  <a:cs typeface="+mn-ea"/>
                  <a:sym typeface="+mn-lt"/>
                </a:rPr>
                <a:t>请输入您的标题内容</a:t>
              </a:r>
              <a:endParaRPr lang="en-US" altLang="zh-CN" sz="2400" dirty="0">
                <a:solidFill>
                  <a:schemeClr val="bg1"/>
                </a:solidFill>
                <a:cs typeface="+mn-ea"/>
                <a:sym typeface="+mn-lt"/>
              </a:endParaRPr>
            </a:p>
          </p:txBody>
        </p:sp>
        <p:grpSp>
          <p:nvGrpSpPr>
            <p:cNvPr id="101" name="组合 100"/>
            <p:cNvGrpSpPr/>
            <p:nvPr/>
          </p:nvGrpSpPr>
          <p:grpSpPr>
            <a:xfrm>
              <a:off x="6537660" y="3325446"/>
              <a:ext cx="4782552" cy="724088"/>
              <a:chOff x="6537660" y="3405640"/>
              <a:chExt cx="4782552" cy="724088"/>
            </a:xfrm>
          </p:grpSpPr>
          <p:sp>
            <p:nvSpPr>
              <p:cNvPr id="72" name="矩形 4"/>
              <p:cNvSpPr/>
              <p:nvPr/>
            </p:nvSpPr>
            <p:spPr>
              <a:xfrm>
                <a:off x="6537660" y="3405640"/>
                <a:ext cx="4782552" cy="724088"/>
              </a:xfrm>
              <a:prstGeom prst="roundRect">
                <a:avLst>
                  <a:gd name="adj" fmla="val 1612"/>
                </a:avLst>
              </a:prstGeom>
              <a:solidFill>
                <a:srgbClr val="1A526D">
                  <a:alpha val="3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700">
                  <a:solidFill>
                    <a:schemeClr val="tx1">
                      <a:lumMod val="85000"/>
                      <a:lumOff val="15000"/>
                    </a:schemeClr>
                  </a:solidFill>
                  <a:cs typeface="+mn-ea"/>
                  <a:sym typeface="+mn-lt"/>
                </a:endParaRPr>
              </a:p>
            </p:txBody>
          </p:sp>
          <p:grpSp>
            <p:nvGrpSpPr>
              <p:cNvPr id="96" name="组合 95"/>
              <p:cNvGrpSpPr/>
              <p:nvPr/>
            </p:nvGrpSpPr>
            <p:grpSpPr>
              <a:xfrm>
                <a:off x="6694276" y="3551684"/>
                <a:ext cx="4380124" cy="432000"/>
                <a:chOff x="6694276" y="3541142"/>
                <a:chExt cx="4380124" cy="432000"/>
              </a:xfrm>
            </p:grpSpPr>
            <p:pic>
              <p:nvPicPr>
                <p:cNvPr id="91" name="图片 18" descr="feeds"/>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694276" y="3541142"/>
                  <a:ext cx="432000" cy="432000"/>
                </a:xfrm>
                <a:prstGeom prst="rect">
                  <a:avLst/>
                </a:prstGeom>
              </p:spPr>
            </p:pic>
            <p:sp>
              <p:nvSpPr>
                <p:cNvPr id="93" name="矩形 92"/>
                <p:cNvSpPr/>
                <p:nvPr/>
              </p:nvSpPr>
              <p:spPr>
                <a:xfrm>
                  <a:off x="7135281" y="3548271"/>
                  <a:ext cx="3939119" cy="417743"/>
                </a:xfrm>
                <a:prstGeom prst="rect">
                  <a:avLst/>
                </a:prstGeom>
              </p:spPr>
              <p:txBody>
                <a:bodyPr wrap="square">
                  <a:spAutoFit/>
                </a:bodyPr>
                <a:lstStyle/>
                <a:p>
                  <a:pPr>
                    <a:lnSpc>
                      <a:spcPct val="150000"/>
                    </a:lnSpc>
                  </a:pPr>
                  <a:r>
                    <a:rPr lang="zh-CN" altLang="en-US" sz="1600" dirty="0">
                      <a:solidFill>
                        <a:schemeClr val="bg1"/>
                      </a:solidFill>
                      <a:cs typeface="+mn-ea"/>
                      <a:sym typeface="+mn-lt"/>
                    </a:rPr>
                    <a:t>请您输入文字，或在此框中选择粘贴。</a:t>
                  </a:r>
                  <a:endParaRPr lang="zh-CN" altLang="en-US" sz="1600" dirty="0">
                    <a:solidFill>
                      <a:schemeClr val="bg1"/>
                    </a:solidFill>
                    <a:cs typeface="+mn-ea"/>
                    <a:sym typeface="+mn-lt"/>
                  </a:endParaRPr>
                </a:p>
              </p:txBody>
            </p:sp>
          </p:grpSp>
        </p:grpSp>
        <p:grpSp>
          <p:nvGrpSpPr>
            <p:cNvPr id="100" name="组合 99"/>
            <p:cNvGrpSpPr/>
            <p:nvPr/>
          </p:nvGrpSpPr>
          <p:grpSpPr>
            <a:xfrm>
              <a:off x="6537660" y="4215932"/>
              <a:ext cx="4782552" cy="724089"/>
              <a:chOff x="6537660" y="4258825"/>
              <a:chExt cx="4782552" cy="724089"/>
            </a:xfrm>
          </p:grpSpPr>
          <p:sp>
            <p:nvSpPr>
              <p:cNvPr id="77" name="矩形 5"/>
              <p:cNvSpPr/>
              <p:nvPr/>
            </p:nvSpPr>
            <p:spPr>
              <a:xfrm>
                <a:off x="6537660" y="4258825"/>
                <a:ext cx="4782552" cy="724089"/>
              </a:xfrm>
              <a:prstGeom prst="roundRect">
                <a:avLst>
                  <a:gd name="adj" fmla="val 1612"/>
                </a:avLst>
              </a:prstGeom>
              <a:solidFill>
                <a:srgbClr val="1A526D">
                  <a:alpha val="3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700">
                  <a:solidFill>
                    <a:schemeClr val="tx1">
                      <a:lumMod val="85000"/>
                      <a:lumOff val="15000"/>
                    </a:schemeClr>
                  </a:solidFill>
                  <a:cs typeface="+mn-ea"/>
                  <a:sym typeface="+mn-lt"/>
                </a:endParaRPr>
              </a:p>
            </p:txBody>
          </p:sp>
          <p:grpSp>
            <p:nvGrpSpPr>
              <p:cNvPr id="97" name="组合 96"/>
              <p:cNvGrpSpPr/>
              <p:nvPr/>
            </p:nvGrpSpPr>
            <p:grpSpPr>
              <a:xfrm>
                <a:off x="6694276" y="4404869"/>
                <a:ext cx="4380124" cy="432000"/>
                <a:chOff x="6694276" y="4380484"/>
                <a:chExt cx="4380124" cy="432000"/>
              </a:xfrm>
            </p:grpSpPr>
            <p:pic>
              <p:nvPicPr>
                <p:cNvPr id="92" name="图片 20" descr="folde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694276" y="4380484"/>
                  <a:ext cx="432000" cy="432000"/>
                </a:xfrm>
                <a:prstGeom prst="rect">
                  <a:avLst/>
                </a:prstGeom>
              </p:spPr>
            </p:pic>
            <p:sp>
              <p:nvSpPr>
                <p:cNvPr id="94" name="矩形 93"/>
                <p:cNvSpPr/>
                <p:nvPr/>
              </p:nvSpPr>
              <p:spPr>
                <a:xfrm>
                  <a:off x="7135281" y="4387613"/>
                  <a:ext cx="3939119" cy="417743"/>
                </a:xfrm>
                <a:prstGeom prst="rect">
                  <a:avLst/>
                </a:prstGeom>
              </p:spPr>
              <p:txBody>
                <a:bodyPr wrap="square">
                  <a:spAutoFit/>
                </a:bodyPr>
                <a:lstStyle/>
                <a:p>
                  <a:pPr>
                    <a:lnSpc>
                      <a:spcPct val="150000"/>
                    </a:lnSpc>
                  </a:pPr>
                  <a:r>
                    <a:rPr lang="zh-CN" altLang="en-US" sz="1600" dirty="0">
                      <a:solidFill>
                        <a:schemeClr val="bg1"/>
                      </a:solidFill>
                      <a:cs typeface="+mn-ea"/>
                      <a:sym typeface="+mn-lt"/>
                    </a:rPr>
                    <a:t>请您输入文字，或在此框中选择粘贴。</a:t>
                  </a:r>
                  <a:endParaRPr lang="zh-CN" altLang="en-US" sz="1600" dirty="0">
                    <a:solidFill>
                      <a:schemeClr val="bg1"/>
                    </a:solidFill>
                    <a:cs typeface="+mn-ea"/>
                    <a:sym typeface="+mn-lt"/>
                  </a:endParaRPr>
                </a:p>
              </p:txBody>
            </p:sp>
          </p:grpSp>
        </p:grpSp>
        <p:grpSp>
          <p:nvGrpSpPr>
            <p:cNvPr id="99" name="组合 98"/>
            <p:cNvGrpSpPr/>
            <p:nvPr/>
          </p:nvGrpSpPr>
          <p:grpSpPr>
            <a:xfrm>
              <a:off x="6537660" y="5106418"/>
              <a:ext cx="4782552" cy="724088"/>
              <a:chOff x="6537660" y="5106418"/>
              <a:chExt cx="4782552" cy="724088"/>
            </a:xfrm>
          </p:grpSpPr>
          <p:sp>
            <p:nvSpPr>
              <p:cNvPr id="82" name="矩形 5"/>
              <p:cNvSpPr/>
              <p:nvPr/>
            </p:nvSpPr>
            <p:spPr>
              <a:xfrm>
                <a:off x="6537660" y="5106418"/>
                <a:ext cx="4782552" cy="724088"/>
              </a:xfrm>
              <a:prstGeom prst="roundRect">
                <a:avLst>
                  <a:gd name="adj" fmla="val 1612"/>
                </a:avLst>
              </a:prstGeom>
              <a:solidFill>
                <a:srgbClr val="1A526D">
                  <a:alpha val="3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700">
                  <a:solidFill>
                    <a:schemeClr val="tx1">
                      <a:lumMod val="85000"/>
                      <a:lumOff val="15000"/>
                    </a:schemeClr>
                  </a:solidFill>
                  <a:cs typeface="+mn-ea"/>
                  <a:sym typeface="+mn-lt"/>
                </a:endParaRPr>
              </a:p>
            </p:txBody>
          </p:sp>
          <p:grpSp>
            <p:nvGrpSpPr>
              <p:cNvPr id="98" name="组合 97"/>
              <p:cNvGrpSpPr/>
              <p:nvPr/>
            </p:nvGrpSpPr>
            <p:grpSpPr>
              <a:xfrm>
                <a:off x="6694276" y="5252462"/>
                <a:ext cx="4380124" cy="432000"/>
                <a:chOff x="6694276" y="5217031"/>
                <a:chExt cx="4380124" cy="432000"/>
              </a:xfrm>
            </p:grpSpPr>
            <p:pic>
              <p:nvPicPr>
                <p:cNvPr id="90" name="图片 3" descr="customization"/>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94276" y="5217031"/>
                  <a:ext cx="432000" cy="432000"/>
                </a:xfrm>
                <a:prstGeom prst="rect">
                  <a:avLst/>
                </a:prstGeom>
              </p:spPr>
            </p:pic>
            <p:sp>
              <p:nvSpPr>
                <p:cNvPr id="95" name="矩形 94"/>
                <p:cNvSpPr/>
                <p:nvPr/>
              </p:nvSpPr>
              <p:spPr>
                <a:xfrm>
                  <a:off x="7135281" y="5224160"/>
                  <a:ext cx="3939119" cy="417743"/>
                </a:xfrm>
                <a:prstGeom prst="rect">
                  <a:avLst/>
                </a:prstGeom>
              </p:spPr>
              <p:txBody>
                <a:bodyPr wrap="square">
                  <a:spAutoFit/>
                </a:bodyPr>
                <a:lstStyle/>
                <a:p>
                  <a:pPr>
                    <a:lnSpc>
                      <a:spcPct val="150000"/>
                    </a:lnSpc>
                  </a:pPr>
                  <a:r>
                    <a:rPr lang="zh-CN" altLang="en-US" sz="1600" dirty="0">
                      <a:solidFill>
                        <a:schemeClr val="bg1"/>
                      </a:solidFill>
                      <a:cs typeface="+mn-ea"/>
                      <a:sym typeface="+mn-lt"/>
                    </a:rPr>
                    <a:t>请您输入文字，或在此框中选择粘贴。</a:t>
                  </a:r>
                  <a:endParaRPr lang="zh-CN" altLang="en-US" sz="1600" dirty="0">
                    <a:solidFill>
                      <a:schemeClr val="bg1"/>
                    </a:solidFill>
                    <a:cs typeface="+mn-ea"/>
                    <a:sym typeface="+mn-lt"/>
                  </a:endParaRPr>
                </a:p>
              </p:txBody>
            </p:sp>
          </p:grpSp>
        </p:grpSp>
      </p:gr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多边形 5"/>
          <p:cNvSpPr/>
          <p:nvPr/>
        </p:nvSpPr>
        <p:spPr bwMode="auto">
          <a:xfrm>
            <a:off x="5126191" y="2164005"/>
            <a:ext cx="1926008" cy="1665318"/>
          </a:xfrm>
          <a:custGeom>
            <a:avLst/>
            <a:gdLst>
              <a:gd name="T0" fmla="*/ 1056 w 2113"/>
              <a:gd name="T1" fmla="*/ 0 h 1827"/>
              <a:gd name="T2" fmla="*/ 2113 w 2113"/>
              <a:gd name="T3" fmla="*/ 1827 h 1827"/>
              <a:gd name="T4" fmla="*/ 0 w 2113"/>
              <a:gd name="T5" fmla="*/ 1827 h 1827"/>
              <a:gd name="T6" fmla="*/ 1056 w 2113"/>
              <a:gd name="T7" fmla="*/ 0 h 1827"/>
            </a:gdLst>
            <a:ahLst/>
            <a:cxnLst>
              <a:cxn ang="0">
                <a:pos x="T0" y="T1"/>
              </a:cxn>
              <a:cxn ang="0">
                <a:pos x="T2" y="T3"/>
              </a:cxn>
              <a:cxn ang="0">
                <a:pos x="T4" y="T5"/>
              </a:cxn>
              <a:cxn ang="0">
                <a:pos x="T6" y="T7"/>
              </a:cxn>
            </a:cxnLst>
            <a:rect l="0" t="0" r="r" b="b"/>
            <a:pathLst>
              <a:path w="2113" h="1827">
                <a:moveTo>
                  <a:pt x="1056" y="0"/>
                </a:moveTo>
                <a:lnTo>
                  <a:pt x="2113" y="1827"/>
                </a:lnTo>
                <a:lnTo>
                  <a:pt x="0" y="1827"/>
                </a:lnTo>
                <a:lnTo>
                  <a:pt x="1056" y="0"/>
                </a:lnTo>
                <a:close/>
              </a:path>
            </a:pathLst>
          </a:custGeom>
          <a:solidFill>
            <a:srgbClr val="D99894"/>
          </a:solidFill>
          <a:ln>
            <a:noFill/>
          </a:ln>
          <a:effectLst/>
        </p:spPr>
        <p:txBody>
          <a:bodyPr vert="horz" wrap="square" lIns="91440" tIns="45720" rIns="91440" bIns="45720" numCol="1" anchor="t" anchorCtr="0" compatLnSpc="1"/>
          <a:lstStyle/>
          <a:p>
            <a:endParaRPr lang="en-US">
              <a:cs typeface="+mn-ea"/>
              <a:sym typeface="+mn-lt"/>
            </a:endParaRPr>
          </a:p>
        </p:txBody>
      </p:sp>
      <p:sp>
        <p:nvSpPr>
          <p:cNvPr id="21" name="多边形 6"/>
          <p:cNvSpPr/>
          <p:nvPr/>
        </p:nvSpPr>
        <p:spPr bwMode="auto">
          <a:xfrm>
            <a:off x="6437845" y="4436384"/>
            <a:ext cx="1926920" cy="1665318"/>
          </a:xfrm>
          <a:custGeom>
            <a:avLst/>
            <a:gdLst>
              <a:gd name="T0" fmla="*/ 1057 w 2114"/>
              <a:gd name="T1" fmla="*/ 0 h 1827"/>
              <a:gd name="T2" fmla="*/ 2114 w 2114"/>
              <a:gd name="T3" fmla="*/ 1827 h 1827"/>
              <a:gd name="T4" fmla="*/ 0 w 2114"/>
              <a:gd name="T5" fmla="*/ 1827 h 1827"/>
              <a:gd name="T6" fmla="*/ 1057 w 2114"/>
              <a:gd name="T7" fmla="*/ 0 h 1827"/>
            </a:gdLst>
            <a:ahLst/>
            <a:cxnLst>
              <a:cxn ang="0">
                <a:pos x="T0" y="T1"/>
              </a:cxn>
              <a:cxn ang="0">
                <a:pos x="T2" y="T3"/>
              </a:cxn>
              <a:cxn ang="0">
                <a:pos x="T4" y="T5"/>
              </a:cxn>
              <a:cxn ang="0">
                <a:pos x="T6" y="T7"/>
              </a:cxn>
            </a:cxnLst>
            <a:rect l="0" t="0" r="r" b="b"/>
            <a:pathLst>
              <a:path w="2114" h="1827">
                <a:moveTo>
                  <a:pt x="1057" y="0"/>
                </a:moveTo>
                <a:lnTo>
                  <a:pt x="2114" y="1827"/>
                </a:lnTo>
                <a:lnTo>
                  <a:pt x="0" y="1827"/>
                </a:lnTo>
                <a:lnTo>
                  <a:pt x="1057" y="0"/>
                </a:lnTo>
                <a:close/>
              </a:path>
            </a:pathLst>
          </a:custGeom>
          <a:solidFill>
            <a:srgbClr val="D99894"/>
          </a:solidFill>
          <a:ln>
            <a:noFill/>
          </a:ln>
          <a:effectLst/>
        </p:spPr>
        <p:txBody>
          <a:bodyPr vert="horz" wrap="square" lIns="91440" tIns="45720" rIns="91440" bIns="45720" numCol="1" anchor="t" anchorCtr="0" compatLnSpc="1"/>
          <a:lstStyle/>
          <a:p>
            <a:endParaRPr lang="en-US">
              <a:cs typeface="+mn-ea"/>
              <a:sym typeface="+mn-lt"/>
            </a:endParaRPr>
          </a:p>
        </p:txBody>
      </p:sp>
      <p:sp>
        <p:nvSpPr>
          <p:cNvPr id="22" name="多边形 7"/>
          <p:cNvSpPr/>
          <p:nvPr/>
        </p:nvSpPr>
        <p:spPr bwMode="auto">
          <a:xfrm>
            <a:off x="3813624" y="4436384"/>
            <a:ext cx="1926920" cy="1665318"/>
          </a:xfrm>
          <a:custGeom>
            <a:avLst/>
            <a:gdLst>
              <a:gd name="T0" fmla="*/ 1057 w 2114"/>
              <a:gd name="T1" fmla="*/ 0 h 1827"/>
              <a:gd name="T2" fmla="*/ 2114 w 2114"/>
              <a:gd name="T3" fmla="*/ 1827 h 1827"/>
              <a:gd name="T4" fmla="*/ 0 w 2114"/>
              <a:gd name="T5" fmla="*/ 1827 h 1827"/>
              <a:gd name="T6" fmla="*/ 1057 w 2114"/>
              <a:gd name="T7" fmla="*/ 0 h 1827"/>
            </a:gdLst>
            <a:ahLst/>
            <a:cxnLst>
              <a:cxn ang="0">
                <a:pos x="T0" y="T1"/>
              </a:cxn>
              <a:cxn ang="0">
                <a:pos x="T2" y="T3"/>
              </a:cxn>
              <a:cxn ang="0">
                <a:pos x="T4" y="T5"/>
              </a:cxn>
              <a:cxn ang="0">
                <a:pos x="T6" y="T7"/>
              </a:cxn>
            </a:cxnLst>
            <a:rect l="0" t="0" r="r" b="b"/>
            <a:pathLst>
              <a:path w="2114" h="1827">
                <a:moveTo>
                  <a:pt x="1057" y="0"/>
                </a:moveTo>
                <a:lnTo>
                  <a:pt x="2114" y="1827"/>
                </a:lnTo>
                <a:lnTo>
                  <a:pt x="0" y="1827"/>
                </a:lnTo>
                <a:lnTo>
                  <a:pt x="1057" y="0"/>
                </a:lnTo>
                <a:close/>
              </a:path>
            </a:pathLst>
          </a:custGeom>
          <a:solidFill>
            <a:srgbClr val="D99894"/>
          </a:solidFill>
          <a:ln>
            <a:noFill/>
          </a:ln>
          <a:effectLst/>
        </p:spPr>
        <p:txBody>
          <a:bodyPr vert="horz" wrap="square" lIns="91440" tIns="45720" rIns="91440" bIns="45720" numCol="1" anchor="t" anchorCtr="0" compatLnSpc="1"/>
          <a:lstStyle/>
          <a:p>
            <a:endParaRPr lang="en-US">
              <a:cs typeface="+mn-ea"/>
              <a:sym typeface="+mn-lt"/>
            </a:endParaRPr>
          </a:p>
        </p:txBody>
      </p:sp>
      <p:grpSp>
        <p:nvGrpSpPr>
          <p:cNvPr id="30" name="组合 29"/>
          <p:cNvGrpSpPr/>
          <p:nvPr/>
        </p:nvGrpSpPr>
        <p:grpSpPr>
          <a:xfrm>
            <a:off x="4681377" y="3976986"/>
            <a:ext cx="2816548" cy="2124716"/>
            <a:chOff x="4681377" y="3811886"/>
            <a:chExt cx="2816548" cy="2124716"/>
          </a:xfrm>
        </p:grpSpPr>
        <p:sp>
          <p:nvSpPr>
            <p:cNvPr id="23" name="多边形 8"/>
            <p:cNvSpPr/>
            <p:nvPr/>
          </p:nvSpPr>
          <p:spPr bwMode="auto">
            <a:xfrm>
              <a:off x="4681377" y="3811886"/>
              <a:ext cx="1586929" cy="2124716"/>
            </a:xfrm>
            <a:custGeom>
              <a:avLst/>
              <a:gdLst>
                <a:gd name="T0" fmla="*/ 0 w 1741"/>
                <a:gd name="T1" fmla="*/ 0 h 2331"/>
                <a:gd name="T2" fmla="*/ 1349 w 1741"/>
                <a:gd name="T3" fmla="*/ 2331 h 2331"/>
                <a:gd name="T4" fmla="*/ 1741 w 1741"/>
                <a:gd name="T5" fmla="*/ 2331 h 2331"/>
                <a:gd name="T6" fmla="*/ 392 w 1741"/>
                <a:gd name="T7" fmla="*/ 0 h 2331"/>
                <a:gd name="T8" fmla="*/ 0 w 1741"/>
                <a:gd name="T9" fmla="*/ 0 h 2331"/>
              </a:gdLst>
              <a:ahLst/>
              <a:cxnLst>
                <a:cxn ang="0">
                  <a:pos x="T0" y="T1"/>
                </a:cxn>
                <a:cxn ang="0">
                  <a:pos x="T2" y="T3"/>
                </a:cxn>
                <a:cxn ang="0">
                  <a:pos x="T4" y="T5"/>
                </a:cxn>
                <a:cxn ang="0">
                  <a:pos x="T6" y="T7"/>
                </a:cxn>
                <a:cxn ang="0">
                  <a:pos x="T8" y="T9"/>
                </a:cxn>
              </a:cxnLst>
              <a:rect l="0" t="0" r="r" b="b"/>
              <a:pathLst>
                <a:path w="1741" h="2331">
                  <a:moveTo>
                    <a:pt x="0" y="0"/>
                  </a:moveTo>
                  <a:lnTo>
                    <a:pt x="1349" y="2331"/>
                  </a:lnTo>
                  <a:lnTo>
                    <a:pt x="1741" y="2331"/>
                  </a:lnTo>
                  <a:lnTo>
                    <a:pt x="392" y="0"/>
                  </a:lnTo>
                  <a:lnTo>
                    <a:pt x="0" y="0"/>
                  </a:lnTo>
                  <a:close/>
                </a:path>
              </a:pathLst>
            </a:custGeom>
            <a:solidFill>
              <a:srgbClr val="1A526D"/>
            </a:solidFill>
            <a:ln>
              <a:noFill/>
            </a:ln>
          </p:spPr>
          <p:txBody>
            <a:bodyPr vert="horz" wrap="square" lIns="91440" tIns="45720" rIns="91440" bIns="45720" numCol="1" anchor="t" anchorCtr="0" compatLnSpc="1"/>
            <a:lstStyle/>
            <a:p>
              <a:endParaRPr lang="en-US">
                <a:cs typeface="+mn-ea"/>
                <a:sym typeface="+mn-lt"/>
              </a:endParaRPr>
            </a:p>
          </p:txBody>
        </p:sp>
        <p:sp>
          <p:nvSpPr>
            <p:cNvPr id="24" name="多边形 9"/>
            <p:cNvSpPr/>
            <p:nvPr/>
          </p:nvSpPr>
          <p:spPr bwMode="auto">
            <a:xfrm>
              <a:off x="5910996" y="3811886"/>
              <a:ext cx="1586929" cy="2124716"/>
            </a:xfrm>
            <a:custGeom>
              <a:avLst/>
              <a:gdLst>
                <a:gd name="T0" fmla="*/ 1741 w 1741"/>
                <a:gd name="T1" fmla="*/ 0 h 2331"/>
                <a:gd name="T2" fmla="*/ 392 w 1741"/>
                <a:gd name="T3" fmla="*/ 2331 h 2331"/>
                <a:gd name="T4" fmla="*/ 0 w 1741"/>
                <a:gd name="T5" fmla="*/ 2331 h 2331"/>
                <a:gd name="T6" fmla="*/ 1349 w 1741"/>
                <a:gd name="T7" fmla="*/ 0 h 2331"/>
                <a:gd name="T8" fmla="*/ 1741 w 1741"/>
                <a:gd name="T9" fmla="*/ 0 h 2331"/>
              </a:gdLst>
              <a:ahLst/>
              <a:cxnLst>
                <a:cxn ang="0">
                  <a:pos x="T0" y="T1"/>
                </a:cxn>
                <a:cxn ang="0">
                  <a:pos x="T2" y="T3"/>
                </a:cxn>
                <a:cxn ang="0">
                  <a:pos x="T4" y="T5"/>
                </a:cxn>
                <a:cxn ang="0">
                  <a:pos x="T6" y="T7"/>
                </a:cxn>
                <a:cxn ang="0">
                  <a:pos x="T8" y="T9"/>
                </a:cxn>
              </a:cxnLst>
              <a:rect l="0" t="0" r="r" b="b"/>
              <a:pathLst>
                <a:path w="1741" h="2331">
                  <a:moveTo>
                    <a:pt x="1741" y="0"/>
                  </a:moveTo>
                  <a:lnTo>
                    <a:pt x="392" y="2331"/>
                  </a:lnTo>
                  <a:lnTo>
                    <a:pt x="0" y="2331"/>
                  </a:lnTo>
                  <a:lnTo>
                    <a:pt x="1349" y="0"/>
                  </a:lnTo>
                  <a:lnTo>
                    <a:pt x="1741" y="0"/>
                  </a:lnTo>
                  <a:close/>
                </a:path>
              </a:pathLst>
            </a:custGeom>
            <a:solidFill>
              <a:srgbClr val="1A526D"/>
            </a:solidFill>
            <a:ln>
              <a:noFill/>
            </a:ln>
          </p:spPr>
          <p:txBody>
            <a:bodyPr vert="horz" wrap="square" lIns="91440" tIns="45720" rIns="91440" bIns="45720" numCol="1" anchor="t" anchorCtr="0" compatLnSpc="1"/>
            <a:lstStyle/>
            <a:p>
              <a:endParaRPr lang="en-US">
                <a:cs typeface="+mn-ea"/>
                <a:sym typeface="+mn-lt"/>
              </a:endParaRPr>
            </a:p>
          </p:txBody>
        </p:sp>
        <p:sp>
          <p:nvSpPr>
            <p:cNvPr id="25" name="多边形 10"/>
            <p:cNvSpPr/>
            <p:nvPr/>
          </p:nvSpPr>
          <p:spPr bwMode="auto">
            <a:xfrm>
              <a:off x="5038686" y="3811886"/>
              <a:ext cx="2459238" cy="307177"/>
            </a:xfrm>
            <a:custGeom>
              <a:avLst/>
              <a:gdLst>
                <a:gd name="T0" fmla="*/ 2698 w 2698"/>
                <a:gd name="T1" fmla="*/ 0 h 337"/>
                <a:gd name="T2" fmla="*/ 0 w 2698"/>
                <a:gd name="T3" fmla="*/ 0 h 337"/>
                <a:gd name="T4" fmla="*/ 195 w 2698"/>
                <a:gd name="T5" fmla="*/ 337 h 337"/>
                <a:gd name="T6" fmla="*/ 2502 w 2698"/>
                <a:gd name="T7" fmla="*/ 337 h 337"/>
                <a:gd name="T8" fmla="*/ 2698 w 2698"/>
                <a:gd name="T9" fmla="*/ 0 h 337"/>
              </a:gdLst>
              <a:ahLst/>
              <a:cxnLst>
                <a:cxn ang="0">
                  <a:pos x="T0" y="T1"/>
                </a:cxn>
                <a:cxn ang="0">
                  <a:pos x="T2" y="T3"/>
                </a:cxn>
                <a:cxn ang="0">
                  <a:pos x="T4" y="T5"/>
                </a:cxn>
                <a:cxn ang="0">
                  <a:pos x="T6" y="T7"/>
                </a:cxn>
                <a:cxn ang="0">
                  <a:pos x="T8" y="T9"/>
                </a:cxn>
              </a:cxnLst>
              <a:rect l="0" t="0" r="r" b="b"/>
              <a:pathLst>
                <a:path w="2698" h="337">
                  <a:moveTo>
                    <a:pt x="2698" y="0"/>
                  </a:moveTo>
                  <a:lnTo>
                    <a:pt x="0" y="0"/>
                  </a:lnTo>
                  <a:lnTo>
                    <a:pt x="195" y="337"/>
                  </a:lnTo>
                  <a:lnTo>
                    <a:pt x="2502" y="337"/>
                  </a:lnTo>
                  <a:lnTo>
                    <a:pt x="2698" y="0"/>
                  </a:lnTo>
                  <a:close/>
                </a:path>
              </a:pathLst>
            </a:custGeom>
            <a:solidFill>
              <a:srgbClr val="1A526D"/>
            </a:solidFill>
            <a:ln>
              <a:noFill/>
            </a:ln>
          </p:spPr>
          <p:txBody>
            <a:bodyPr vert="horz" wrap="square" lIns="91440" tIns="45720" rIns="91440" bIns="45720" numCol="1" anchor="t" anchorCtr="0" compatLnSpc="1"/>
            <a:lstStyle/>
            <a:p>
              <a:endParaRPr lang="en-US">
                <a:cs typeface="+mn-ea"/>
                <a:sym typeface="+mn-lt"/>
              </a:endParaRPr>
            </a:p>
          </p:txBody>
        </p:sp>
      </p:grpSp>
      <p:sp>
        <p:nvSpPr>
          <p:cNvPr id="12" name="矩形 11"/>
          <p:cNvSpPr/>
          <p:nvPr/>
        </p:nvSpPr>
        <p:spPr>
          <a:xfrm>
            <a:off x="4970007" y="3084228"/>
            <a:ext cx="2238375" cy="461665"/>
          </a:xfrm>
          <a:prstGeom prst="rect">
            <a:avLst/>
          </a:prstGeom>
        </p:spPr>
        <p:txBody>
          <a:bodyPr>
            <a:spAutoFit/>
          </a:bodyPr>
          <a:lstStyle/>
          <a:p>
            <a:pPr algn="ctr" defTabSz="913765" eaLnBrk="1" hangingPunct="1">
              <a:defRPr/>
            </a:pPr>
            <a:r>
              <a:rPr lang="zh-CN" altLang="en-US" sz="2400" dirty="0">
                <a:solidFill>
                  <a:schemeClr val="bg1"/>
                </a:solidFill>
                <a:cs typeface="+mn-ea"/>
                <a:sym typeface="+mn-lt"/>
              </a:rPr>
              <a:t>关键字</a:t>
            </a:r>
            <a:endParaRPr lang="zh-CN" altLang="en-US" sz="2400" dirty="0">
              <a:solidFill>
                <a:schemeClr val="bg1"/>
              </a:solidFill>
              <a:cs typeface="+mn-ea"/>
              <a:sym typeface="+mn-lt"/>
            </a:endParaRPr>
          </a:p>
        </p:txBody>
      </p:sp>
      <p:sp>
        <p:nvSpPr>
          <p:cNvPr id="13" name="矩形 12"/>
          <p:cNvSpPr/>
          <p:nvPr/>
        </p:nvSpPr>
        <p:spPr>
          <a:xfrm>
            <a:off x="3614415" y="5339019"/>
            <a:ext cx="2238375" cy="461665"/>
          </a:xfrm>
          <a:prstGeom prst="rect">
            <a:avLst/>
          </a:prstGeom>
        </p:spPr>
        <p:txBody>
          <a:bodyPr>
            <a:spAutoFit/>
          </a:bodyPr>
          <a:lstStyle/>
          <a:p>
            <a:pPr algn="ctr" defTabSz="913765">
              <a:defRPr/>
            </a:pPr>
            <a:r>
              <a:rPr lang="zh-CN" altLang="en-US" sz="2400" dirty="0">
                <a:solidFill>
                  <a:schemeClr val="bg1"/>
                </a:solidFill>
                <a:cs typeface="+mn-ea"/>
                <a:sym typeface="+mn-lt"/>
              </a:rPr>
              <a:t>关键字</a:t>
            </a:r>
            <a:endParaRPr lang="zh-CN" altLang="en-US" sz="2400" dirty="0">
              <a:solidFill>
                <a:schemeClr val="bg1"/>
              </a:solidFill>
              <a:cs typeface="+mn-ea"/>
              <a:sym typeface="+mn-lt"/>
            </a:endParaRPr>
          </a:p>
        </p:txBody>
      </p:sp>
      <p:sp>
        <p:nvSpPr>
          <p:cNvPr id="14" name="矩形 13"/>
          <p:cNvSpPr/>
          <p:nvPr/>
        </p:nvSpPr>
        <p:spPr>
          <a:xfrm>
            <a:off x="6275596" y="5339019"/>
            <a:ext cx="2238375" cy="461665"/>
          </a:xfrm>
          <a:prstGeom prst="rect">
            <a:avLst/>
          </a:prstGeom>
        </p:spPr>
        <p:txBody>
          <a:bodyPr>
            <a:spAutoFit/>
          </a:bodyPr>
          <a:lstStyle/>
          <a:p>
            <a:pPr algn="ctr" defTabSz="913765">
              <a:defRPr/>
            </a:pPr>
            <a:r>
              <a:rPr lang="zh-CN" altLang="en-US" sz="2400" dirty="0">
                <a:solidFill>
                  <a:schemeClr val="bg1"/>
                </a:solidFill>
                <a:cs typeface="+mn-ea"/>
                <a:sym typeface="+mn-lt"/>
              </a:rPr>
              <a:t>关键字</a:t>
            </a:r>
            <a:endParaRPr lang="zh-CN" altLang="en-US" sz="2400" dirty="0">
              <a:solidFill>
                <a:schemeClr val="bg1"/>
              </a:solidFill>
              <a:cs typeface="+mn-ea"/>
              <a:sym typeface="+mn-lt"/>
            </a:endParaRPr>
          </a:p>
        </p:txBody>
      </p:sp>
      <p:sp>
        <p:nvSpPr>
          <p:cNvPr id="16" name="矩形 15"/>
          <p:cNvSpPr/>
          <p:nvPr/>
        </p:nvSpPr>
        <p:spPr>
          <a:xfrm>
            <a:off x="7077662" y="2615561"/>
            <a:ext cx="3329989" cy="787075"/>
          </a:xfrm>
          <a:prstGeom prst="rect">
            <a:avLst/>
          </a:prstGeom>
          <a:noFill/>
        </p:spPr>
        <p:txBody>
          <a:bodyPr wrap="square">
            <a:spAutoFit/>
          </a:bodyPr>
          <a:lstStyle/>
          <a:p>
            <a:pPr>
              <a:lnSpc>
                <a:spcPct val="150000"/>
              </a:lnSpc>
            </a:pPr>
            <a:r>
              <a:rPr lang="zh-CN" altLang="en-US" sz="1600" dirty="0">
                <a:solidFill>
                  <a:srgbClr val="1A526D"/>
                </a:solidFill>
                <a:cs typeface="+mn-ea"/>
                <a:sym typeface="+mn-lt"/>
              </a:rPr>
              <a:t>您的内容打在这里，或者在此框中选择粘贴，并选择只保留文字。</a:t>
            </a:r>
            <a:endParaRPr lang="zh-CN" altLang="en-US" sz="1600" dirty="0">
              <a:solidFill>
                <a:srgbClr val="1A526D"/>
              </a:solidFill>
              <a:cs typeface="+mn-ea"/>
              <a:sym typeface="+mn-lt"/>
            </a:endParaRPr>
          </a:p>
        </p:txBody>
      </p:sp>
      <p:sp>
        <p:nvSpPr>
          <p:cNvPr id="17" name="矩形 16"/>
          <p:cNvSpPr/>
          <p:nvPr/>
        </p:nvSpPr>
        <p:spPr>
          <a:xfrm>
            <a:off x="679451" y="4527167"/>
            <a:ext cx="3307361" cy="787075"/>
          </a:xfrm>
          <a:prstGeom prst="rect">
            <a:avLst/>
          </a:prstGeom>
          <a:noFill/>
        </p:spPr>
        <p:txBody>
          <a:bodyPr wrap="square">
            <a:spAutoFit/>
          </a:bodyPr>
          <a:lstStyle/>
          <a:p>
            <a:pPr algn="r">
              <a:lnSpc>
                <a:spcPct val="150000"/>
              </a:lnSpc>
            </a:pPr>
            <a:r>
              <a:rPr lang="zh-CN" altLang="en-US" sz="1600" dirty="0">
                <a:solidFill>
                  <a:srgbClr val="1A526D"/>
                </a:solidFill>
                <a:cs typeface="+mn-ea"/>
                <a:sym typeface="+mn-lt"/>
              </a:rPr>
              <a:t>您的内容打在这里，或者在此框中选择粘贴，并选择只保留文字。</a:t>
            </a:r>
            <a:endParaRPr lang="zh-CN" altLang="en-US" sz="1600" dirty="0">
              <a:solidFill>
                <a:srgbClr val="1A526D"/>
              </a:solidFill>
              <a:cs typeface="+mn-ea"/>
              <a:sym typeface="+mn-lt"/>
            </a:endParaRPr>
          </a:p>
        </p:txBody>
      </p:sp>
      <p:sp>
        <p:nvSpPr>
          <p:cNvPr id="18" name="矩形 17"/>
          <p:cNvSpPr/>
          <p:nvPr/>
        </p:nvSpPr>
        <p:spPr>
          <a:xfrm>
            <a:off x="8192491" y="4527167"/>
            <a:ext cx="3320059" cy="787075"/>
          </a:xfrm>
          <a:prstGeom prst="rect">
            <a:avLst/>
          </a:prstGeom>
          <a:noFill/>
        </p:spPr>
        <p:txBody>
          <a:bodyPr wrap="square">
            <a:spAutoFit/>
          </a:bodyPr>
          <a:lstStyle/>
          <a:p>
            <a:pPr>
              <a:lnSpc>
                <a:spcPct val="150000"/>
              </a:lnSpc>
            </a:pPr>
            <a:r>
              <a:rPr lang="zh-CN" altLang="en-US" sz="1600" dirty="0">
                <a:solidFill>
                  <a:srgbClr val="1A526D"/>
                </a:solidFill>
                <a:cs typeface="+mn-ea"/>
                <a:sym typeface="+mn-lt"/>
              </a:rPr>
              <a:t>您的内容打在这里，或者在此框中选择粘贴，并选择只保留文字。</a:t>
            </a:r>
            <a:endParaRPr lang="zh-CN" altLang="en-US" sz="1600" dirty="0">
              <a:solidFill>
                <a:srgbClr val="1A526D"/>
              </a:solidFill>
              <a:cs typeface="+mn-ea"/>
              <a:sym typeface="+mn-lt"/>
            </a:endParaRPr>
          </a:p>
        </p:txBody>
      </p:sp>
      <p:pic>
        <p:nvPicPr>
          <p:cNvPr id="28" name="图片 7" descr="suggest"/>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5765651" y="4562944"/>
            <a:ext cx="648000" cy="648000"/>
          </a:xfrm>
          <a:prstGeom prst="rect">
            <a:avLst/>
          </a:prstGeom>
        </p:spPr>
      </p:pic>
      <p:sp>
        <p:nvSpPr>
          <p:cNvPr id="32" name="文本框 31"/>
          <p:cNvSpPr txBox="1"/>
          <p:nvPr/>
        </p:nvSpPr>
        <p:spPr>
          <a:xfrm>
            <a:off x="3983883" y="498475"/>
            <a:ext cx="4224234" cy="769441"/>
          </a:xfrm>
          <a:prstGeom prst="rect">
            <a:avLst/>
          </a:prstGeom>
          <a:noFill/>
        </p:spPr>
        <p:txBody>
          <a:bodyPr wrap="none" rtlCol="0">
            <a:spAutoFit/>
          </a:bodyPr>
          <a:lstStyle/>
          <a:p>
            <a:pPr algn="ctr"/>
            <a:r>
              <a:rPr lang="zh-CN" altLang="en-US" sz="4400" spc="100" dirty="0">
                <a:solidFill>
                  <a:srgbClr val="1A526D"/>
                </a:solidFill>
                <a:cs typeface="+mn-ea"/>
                <a:sym typeface="+mn-lt"/>
              </a:rPr>
              <a:t>财务分析及评价</a:t>
            </a:r>
            <a:endParaRPr lang="zh-CN" altLang="en-US" sz="4400" spc="100" dirty="0">
              <a:solidFill>
                <a:srgbClr val="1A526D"/>
              </a:solidFill>
              <a:cs typeface="+mn-ea"/>
              <a:sym typeface="+mn-lt"/>
            </a:endParaRPr>
          </a:p>
        </p:txBody>
      </p:sp>
      <p:cxnSp>
        <p:nvCxnSpPr>
          <p:cNvPr id="33" name="直接连接符 32"/>
          <p:cNvCxnSpPr/>
          <p:nvPr/>
        </p:nvCxnSpPr>
        <p:spPr>
          <a:xfrm>
            <a:off x="3945041" y="1417019"/>
            <a:ext cx="4301918" cy="0"/>
          </a:xfrm>
          <a:prstGeom prst="line">
            <a:avLst/>
          </a:prstGeom>
          <a:noFill/>
          <a:ln w="19050">
            <a:solidFill>
              <a:srgbClr val="1A526D"/>
            </a:solidFill>
          </a:ln>
        </p:spPr>
        <p:style>
          <a:lnRef idx="2">
            <a:schemeClr val="accent1">
              <a:shade val="50000"/>
            </a:schemeClr>
          </a:lnRef>
          <a:fillRef idx="1">
            <a:schemeClr val="accent1"/>
          </a:fillRef>
          <a:effectRef idx="0">
            <a:schemeClr val="accent1"/>
          </a:effectRef>
          <a:fontRef idx="minor">
            <a:schemeClr val="lt1"/>
          </a:fontRef>
        </p:style>
      </p:cxn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p:cNvGraphicFramePr>
            <a:graphicFrameLocks noGrp="1"/>
          </p:cNvGraphicFramePr>
          <p:nvPr/>
        </p:nvGraphicFramePr>
        <p:xfrm>
          <a:off x="689115" y="1991262"/>
          <a:ext cx="5221355" cy="4193755"/>
        </p:xfrm>
        <a:graphic>
          <a:graphicData uri="http://schemas.openxmlformats.org/drawingml/2006/table">
            <a:tbl>
              <a:tblPr firstRow="1" bandRow="1">
                <a:tableStyleId>{073A0DAA-6AF3-43AB-8588-CEC1D06C72B9}</a:tableStyleId>
              </a:tblPr>
              <a:tblGrid>
                <a:gridCol w="5221355"/>
              </a:tblGrid>
              <a:tr h="838751">
                <a:tc>
                  <a:txBody>
                    <a:bodyPr/>
                    <a:lstStyle/>
                    <a:p>
                      <a:pPr algn="ctr"/>
                      <a:r>
                        <a:rPr lang="zh-CN" altLang="en-US" sz="2400" b="0" spc="300" dirty="0">
                          <a:solidFill>
                            <a:schemeClr val="bg1"/>
                          </a:solidFill>
                          <a:latin typeface="+mn-lt"/>
                          <a:ea typeface="+mn-ea"/>
                          <a:cs typeface="+mn-ea"/>
                          <a:sym typeface="+mn-lt"/>
                        </a:rPr>
                        <a:t>请在这里添您的标题内容</a:t>
                      </a:r>
                      <a:endParaRPr lang="en-US" altLang="zh-CN" sz="2400" b="0" spc="300" dirty="0">
                        <a:solidFill>
                          <a:schemeClr val="bg1"/>
                        </a:solidFill>
                        <a:latin typeface="+mn-lt"/>
                        <a:ea typeface="+mn-ea"/>
                        <a:cs typeface="+mn-ea"/>
                        <a:sym typeface="+mn-lt"/>
                      </a:endParaRPr>
                    </a:p>
                  </a:txBody>
                  <a:tcPr marL="121920" marR="121920" marT="60960" marB="60960" anchor="ctr">
                    <a:solidFill>
                      <a:srgbClr val="1A526D"/>
                    </a:solidFill>
                  </a:tcPr>
                </a:tc>
              </a:tr>
              <a:tr h="838751">
                <a:tc>
                  <a:txBody>
                    <a:bodyPr/>
                    <a:lstStyle/>
                    <a:p>
                      <a:pPr marL="0" marR="0" lvl="0" indent="0" algn="ctr" defTabSz="914400" rtl="0" eaLnBrk="1" fontAlgn="auto" latinLnBrk="0" hangingPunct="1">
                        <a:lnSpc>
                          <a:spcPct val="150000"/>
                        </a:lnSpc>
                        <a:spcBef>
                          <a:spcPts val="0"/>
                        </a:spcBef>
                        <a:spcAft>
                          <a:spcPts val="0"/>
                        </a:spcAft>
                        <a:buClrTx/>
                        <a:buSzTx/>
                        <a:buFontTx/>
                        <a:buNone/>
                        <a:defRPr/>
                      </a:pPr>
                      <a:r>
                        <a:rPr lang="zh-CN" altLang="en-US" sz="1600" dirty="0">
                          <a:solidFill>
                            <a:srgbClr val="1A526D"/>
                          </a:solidFill>
                          <a:latin typeface="+mn-lt"/>
                          <a:ea typeface="+mn-ea"/>
                          <a:cs typeface="+mn-ea"/>
                          <a:sym typeface="+mn-lt"/>
                        </a:rPr>
                        <a:t>在此框中选择粘贴，并选择只保留文字。</a:t>
                      </a:r>
                      <a:endParaRPr lang="zh-CN" altLang="en-US" sz="1600" kern="0" dirty="0">
                        <a:solidFill>
                          <a:schemeClr val="tx1">
                            <a:lumMod val="85000"/>
                            <a:lumOff val="15000"/>
                          </a:schemeClr>
                        </a:solidFill>
                        <a:latin typeface="+mn-lt"/>
                        <a:ea typeface="+mn-ea"/>
                        <a:cs typeface="+mn-ea"/>
                        <a:sym typeface="+mn-lt"/>
                      </a:endParaRPr>
                    </a:p>
                  </a:txBody>
                  <a:tcPr marL="121920" marR="121920" marT="60960" marB="60960" anchor="ctr">
                    <a:solidFill>
                      <a:srgbClr val="1A526D">
                        <a:alpha val="5000"/>
                      </a:srgbClr>
                    </a:solidFill>
                  </a:tcPr>
                </a:tc>
              </a:tr>
              <a:tr h="838751">
                <a:tc>
                  <a:txBody>
                    <a:bodyPr/>
                    <a:lstStyle/>
                    <a:p>
                      <a:pPr marL="0" marR="0" lvl="0" indent="0" algn="ctr" defTabSz="914400" rtl="0" eaLnBrk="1" fontAlgn="auto" latinLnBrk="0" hangingPunct="1">
                        <a:lnSpc>
                          <a:spcPct val="150000"/>
                        </a:lnSpc>
                        <a:spcBef>
                          <a:spcPts val="0"/>
                        </a:spcBef>
                        <a:spcAft>
                          <a:spcPts val="0"/>
                        </a:spcAft>
                        <a:buClrTx/>
                        <a:buSzTx/>
                        <a:buFontTx/>
                        <a:buNone/>
                        <a:defRPr/>
                      </a:pPr>
                      <a:r>
                        <a:rPr lang="zh-CN" altLang="en-US" sz="1600" dirty="0">
                          <a:solidFill>
                            <a:srgbClr val="1A526D"/>
                          </a:solidFill>
                          <a:latin typeface="+mn-lt"/>
                          <a:ea typeface="+mn-ea"/>
                          <a:cs typeface="+mn-ea"/>
                          <a:sym typeface="+mn-lt"/>
                        </a:rPr>
                        <a:t>在此框中选择粘贴，并选择只保留文字。</a:t>
                      </a:r>
                      <a:endParaRPr lang="zh-CN" altLang="en-US" sz="1600" kern="0" dirty="0">
                        <a:solidFill>
                          <a:schemeClr val="tx1">
                            <a:lumMod val="85000"/>
                            <a:lumOff val="15000"/>
                          </a:schemeClr>
                        </a:solidFill>
                        <a:latin typeface="+mn-lt"/>
                        <a:ea typeface="+mn-ea"/>
                        <a:cs typeface="+mn-ea"/>
                        <a:sym typeface="+mn-lt"/>
                      </a:endParaRPr>
                    </a:p>
                  </a:txBody>
                  <a:tcPr marL="121920" marR="121920" marT="60960" marB="60960" anchor="ctr">
                    <a:solidFill>
                      <a:srgbClr val="1A526D">
                        <a:alpha val="20000"/>
                      </a:srgbClr>
                    </a:solidFill>
                  </a:tcPr>
                </a:tc>
              </a:tr>
              <a:tr h="838751">
                <a:tc>
                  <a:txBody>
                    <a:bodyPr/>
                    <a:lstStyle/>
                    <a:p>
                      <a:pPr marL="0" marR="0" lvl="0" indent="0" algn="ctr" defTabSz="914400" rtl="0" eaLnBrk="1" fontAlgn="auto" latinLnBrk="0" hangingPunct="1">
                        <a:lnSpc>
                          <a:spcPct val="150000"/>
                        </a:lnSpc>
                        <a:spcBef>
                          <a:spcPts val="0"/>
                        </a:spcBef>
                        <a:spcAft>
                          <a:spcPts val="0"/>
                        </a:spcAft>
                        <a:buClrTx/>
                        <a:buSzTx/>
                        <a:buFontTx/>
                        <a:buNone/>
                        <a:defRPr/>
                      </a:pPr>
                      <a:r>
                        <a:rPr lang="zh-CN" altLang="en-US" sz="1600" dirty="0">
                          <a:solidFill>
                            <a:srgbClr val="1A526D"/>
                          </a:solidFill>
                          <a:latin typeface="+mn-lt"/>
                          <a:ea typeface="+mn-ea"/>
                          <a:cs typeface="+mn-ea"/>
                          <a:sym typeface="+mn-lt"/>
                        </a:rPr>
                        <a:t>在此框中选择粘贴，并选择只保留文字。</a:t>
                      </a:r>
                      <a:endParaRPr lang="zh-CN" altLang="en-US" sz="1600" kern="0" dirty="0">
                        <a:solidFill>
                          <a:schemeClr val="tx1">
                            <a:lumMod val="85000"/>
                            <a:lumOff val="15000"/>
                          </a:schemeClr>
                        </a:solidFill>
                        <a:latin typeface="+mn-lt"/>
                        <a:ea typeface="+mn-ea"/>
                        <a:cs typeface="+mn-ea"/>
                        <a:sym typeface="+mn-lt"/>
                      </a:endParaRPr>
                    </a:p>
                  </a:txBody>
                  <a:tcPr marL="121920" marR="121920" marT="60960" marB="60960" anchor="ctr">
                    <a:solidFill>
                      <a:srgbClr val="1A526D">
                        <a:alpha val="5000"/>
                      </a:srgbClr>
                    </a:solidFill>
                  </a:tcPr>
                </a:tc>
              </a:tr>
              <a:tr h="838751">
                <a:tc>
                  <a:txBody>
                    <a:bodyPr/>
                    <a:lstStyle/>
                    <a:p>
                      <a:pPr marL="0" marR="0" lvl="0" indent="0" algn="ctr" defTabSz="914400" rtl="0" eaLnBrk="1" fontAlgn="auto" latinLnBrk="0" hangingPunct="1">
                        <a:lnSpc>
                          <a:spcPct val="150000"/>
                        </a:lnSpc>
                        <a:spcBef>
                          <a:spcPts val="0"/>
                        </a:spcBef>
                        <a:spcAft>
                          <a:spcPts val="0"/>
                        </a:spcAft>
                        <a:buClrTx/>
                        <a:buSzTx/>
                        <a:buFontTx/>
                        <a:buNone/>
                        <a:defRPr/>
                      </a:pPr>
                      <a:r>
                        <a:rPr lang="zh-CN" altLang="en-US" sz="1600" dirty="0">
                          <a:solidFill>
                            <a:srgbClr val="1A526D"/>
                          </a:solidFill>
                          <a:latin typeface="+mn-lt"/>
                          <a:ea typeface="+mn-ea"/>
                          <a:cs typeface="+mn-ea"/>
                          <a:sym typeface="+mn-lt"/>
                        </a:rPr>
                        <a:t>在此框中选择粘贴，并选择只保留文字。</a:t>
                      </a:r>
                      <a:endParaRPr lang="zh-CN" altLang="en-US" sz="1600" kern="0" dirty="0">
                        <a:solidFill>
                          <a:schemeClr val="tx1">
                            <a:lumMod val="85000"/>
                            <a:lumOff val="15000"/>
                          </a:schemeClr>
                        </a:solidFill>
                        <a:latin typeface="+mn-lt"/>
                        <a:ea typeface="+mn-ea"/>
                        <a:cs typeface="+mn-ea"/>
                        <a:sym typeface="+mn-lt"/>
                      </a:endParaRPr>
                    </a:p>
                  </a:txBody>
                  <a:tcPr marL="121920" marR="121920" marT="60960" marB="60960" anchor="ctr">
                    <a:solidFill>
                      <a:srgbClr val="1A526D">
                        <a:alpha val="20000"/>
                      </a:srgbClr>
                    </a:solidFill>
                  </a:tcPr>
                </a:tc>
              </a:tr>
            </a:tbl>
          </a:graphicData>
        </a:graphic>
      </p:graphicFrame>
      <p:graphicFrame>
        <p:nvGraphicFramePr>
          <p:cNvPr id="3" name="表格 2"/>
          <p:cNvGraphicFramePr>
            <a:graphicFrameLocks noGrp="1"/>
          </p:cNvGraphicFramePr>
          <p:nvPr/>
        </p:nvGraphicFramePr>
        <p:xfrm>
          <a:off x="6261654" y="1991261"/>
          <a:ext cx="5221355" cy="4193755"/>
        </p:xfrm>
        <a:graphic>
          <a:graphicData uri="http://schemas.openxmlformats.org/drawingml/2006/table">
            <a:tbl>
              <a:tblPr firstRow="1" bandRow="1">
                <a:tableStyleId>{073A0DAA-6AF3-43AB-8588-CEC1D06C72B9}</a:tableStyleId>
              </a:tblPr>
              <a:tblGrid>
                <a:gridCol w="5221355"/>
              </a:tblGrid>
              <a:tr h="838751">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400" b="0" spc="300" dirty="0">
                          <a:solidFill>
                            <a:schemeClr val="bg1"/>
                          </a:solidFill>
                          <a:latin typeface="+mn-lt"/>
                          <a:ea typeface="+mn-ea"/>
                          <a:cs typeface="+mn-ea"/>
                          <a:sym typeface="+mn-lt"/>
                        </a:rPr>
                        <a:t>请在这里添您的标题内容</a:t>
                      </a:r>
                      <a:endParaRPr lang="en-US" altLang="zh-CN" sz="2400" b="0" spc="300" dirty="0">
                        <a:solidFill>
                          <a:schemeClr val="bg1"/>
                        </a:solidFill>
                        <a:latin typeface="+mn-lt"/>
                        <a:ea typeface="+mn-ea"/>
                        <a:cs typeface="+mn-ea"/>
                        <a:sym typeface="+mn-lt"/>
                      </a:endParaRPr>
                    </a:p>
                  </a:txBody>
                  <a:tcPr marL="121920" marR="121920" marT="60960" marB="60960" anchor="ctr">
                    <a:solidFill>
                      <a:srgbClr val="D99894"/>
                    </a:solidFill>
                  </a:tcPr>
                </a:tc>
              </a:tr>
              <a:tr h="838751">
                <a:tc>
                  <a:txBody>
                    <a:bodyPr/>
                    <a:lstStyle/>
                    <a:p>
                      <a:pPr marL="0" marR="0" lvl="0" indent="0" algn="ctr" defTabSz="914400" rtl="0" eaLnBrk="1" fontAlgn="auto" latinLnBrk="0" hangingPunct="1">
                        <a:lnSpc>
                          <a:spcPct val="150000"/>
                        </a:lnSpc>
                        <a:spcBef>
                          <a:spcPts val="0"/>
                        </a:spcBef>
                        <a:spcAft>
                          <a:spcPts val="0"/>
                        </a:spcAft>
                        <a:buClrTx/>
                        <a:buSzTx/>
                        <a:buFontTx/>
                        <a:buNone/>
                        <a:defRPr/>
                      </a:pPr>
                      <a:r>
                        <a:rPr lang="zh-CN" altLang="en-US" sz="1600" dirty="0">
                          <a:solidFill>
                            <a:srgbClr val="1A526D"/>
                          </a:solidFill>
                          <a:latin typeface="+mn-lt"/>
                          <a:ea typeface="+mn-ea"/>
                          <a:cs typeface="+mn-ea"/>
                          <a:sym typeface="+mn-lt"/>
                        </a:rPr>
                        <a:t>在此框中选择粘贴，并选择只保留文字。</a:t>
                      </a:r>
                      <a:endParaRPr lang="zh-CN" altLang="en-US" sz="1600" kern="0" dirty="0">
                        <a:solidFill>
                          <a:srgbClr val="1A526D"/>
                        </a:solidFill>
                        <a:latin typeface="+mn-lt"/>
                        <a:ea typeface="+mn-ea"/>
                        <a:cs typeface="+mn-ea"/>
                        <a:sym typeface="+mn-lt"/>
                      </a:endParaRPr>
                    </a:p>
                  </a:txBody>
                  <a:tcPr marL="121920" marR="121920" marT="60960" marB="60960" anchor="ctr">
                    <a:solidFill>
                      <a:srgbClr val="D99894">
                        <a:alpha val="5000"/>
                      </a:srgbClr>
                    </a:solidFill>
                  </a:tcPr>
                </a:tc>
              </a:tr>
              <a:tr h="838751">
                <a:tc>
                  <a:txBody>
                    <a:bodyPr/>
                    <a:lstStyle/>
                    <a:p>
                      <a:pPr marL="0" marR="0" lvl="0" indent="0" algn="ctr" defTabSz="914400" rtl="0" eaLnBrk="1" fontAlgn="auto" latinLnBrk="0" hangingPunct="1">
                        <a:lnSpc>
                          <a:spcPct val="150000"/>
                        </a:lnSpc>
                        <a:spcBef>
                          <a:spcPts val="0"/>
                        </a:spcBef>
                        <a:spcAft>
                          <a:spcPts val="0"/>
                        </a:spcAft>
                        <a:buClrTx/>
                        <a:buSzTx/>
                        <a:buFontTx/>
                        <a:buNone/>
                        <a:defRPr/>
                      </a:pPr>
                      <a:r>
                        <a:rPr lang="zh-CN" altLang="en-US" sz="1600" dirty="0">
                          <a:solidFill>
                            <a:srgbClr val="1A526D"/>
                          </a:solidFill>
                          <a:latin typeface="+mn-lt"/>
                          <a:ea typeface="+mn-ea"/>
                          <a:cs typeface="+mn-ea"/>
                          <a:sym typeface="+mn-lt"/>
                        </a:rPr>
                        <a:t>在此框中选择粘贴，并选择只保留文字。</a:t>
                      </a:r>
                      <a:endParaRPr lang="zh-CN" altLang="en-US" sz="1600" kern="0" dirty="0">
                        <a:solidFill>
                          <a:srgbClr val="1A526D"/>
                        </a:solidFill>
                        <a:latin typeface="+mn-lt"/>
                        <a:ea typeface="+mn-ea"/>
                        <a:cs typeface="+mn-ea"/>
                        <a:sym typeface="+mn-lt"/>
                      </a:endParaRPr>
                    </a:p>
                  </a:txBody>
                  <a:tcPr marL="121920" marR="121920" marT="60960" marB="60960" anchor="ctr">
                    <a:solidFill>
                      <a:srgbClr val="D99894">
                        <a:alpha val="20000"/>
                      </a:srgbClr>
                    </a:solidFill>
                  </a:tcPr>
                </a:tc>
              </a:tr>
              <a:tr h="838751">
                <a:tc>
                  <a:txBody>
                    <a:bodyPr/>
                    <a:lstStyle/>
                    <a:p>
                      <a:pPr marL="0" marR="0" lvl="0" indent="0" algn="ctr" defTabSz="914400" rtl="0" eaLnBrk="1" fontAlgn="auto" latinLnBrk="0" hangingPunct="1">
                        <a:lnSpc>
                          <a:spcPct val="150000"/>
                        </a:lnSpc>
                        <a:spcBef>
                          <a:spcPts val="0"/>
                        </a:spcBef>
                        <a:spcAft>
                          <a:spcPts val="0"/>
                        </a:spcAft>
                        <a:buClrTx/>
                        <a:buSzTx/>
                        <a:buFontTx/>
                        <a:buNone/>
                        <a:defRPr/>
                      </a:pPr>
                      <a:r>
                        <a:rPr lang="zh-CN" altLang="en-US" sz="1600" dirty="0">
                          <a:solidFill>
                            <a:srgbClr val="1A526D"/>
                          </a:solidFill>
                          <a:latin typeface="+mn-lt"/>
                          <a:ea typeface="+mn-ea"/>
                          <a:cs typeface="+mn-ea"/>
                          <a:sym typeface="+mn-lt"/>
                        </a:rPr>
                        <a:t>在此框中选择粘贴，并选择只保留文字。</a:t>
                      </a:r>
                      <a:endParaRPr lang="zh-CN" altLang="en-US" sz="1600" kern="0" dirty="0">
                        <a:solidFill>
                          <a:srgbClr val="1A526D"/>
                        </a:solidFill>
                        <a:latin typeface="+mn-lt"/>
                        <a:ea typeface="+mn-ea"/>
                        <a:cs typeface="+mn-ea"/>
                        <a:sym typeface="+mn-lt"/>
                      </a:endParaRPr>
                    </a:p>
                  </a:txBody>
                  <a:tcPr marL="121920" marR="121920" marT="60960" marB="60960" anchor="ctr">
                    <a:solidFill>
                      <a:srgbClr val="D99894">
                        <a:alpha val="5000"/>
                      </a:srgbClr>
                    </a:solidFill>
                  </a:tcPr>
                </a:tc>
              </a:tr>
              <a:tr h="838751">
                <a:tc>
                  <a:txBody>
                    <a:bodyPr/>
                    <a:lstStyle/>
                    <a:p>
                      <a:pPr marL="0" marR="0" lvl="0" indent="0" algn="ctr" defTabSz="914400" rtl="0" eaLnBrk="1" fontAlgn="auto" latinLnBrk="0" hangingPunct="1">
                        <a:lnSpc>
                          <a:spcPct val="150000"/>
                        </a:lnSpc>
                        <a:spcBef>
                          <a:spcPts val="0"/>
                        </a:spcBef>
                        <a:spcAft>
                          <a:spcPts val="0"/>
                        </a:spcAft>
                        <a:buClrTx/>
                        <a:buSzTx/>
                        <a:buFontTx/>
                        <a:buNone/>
                        <a:defRPr/>
                      </a:pPr>
                      <a:r>
                        <a:rPr lang="zh-CN" altLang="en-US" sz="1600" dirty="0">
                          <a:solidFill>
                            <a:srgbClr val="1A526D"/>
                          </a:solidFill>
                          <a:latin typeface="+mn-lt"/>
                          <a:ea typeface="+mn-ea"/>
                          <a:cs typeface="+mn-ea"/>
                          <a:sym typeface="+mn-lt"/>
                        </a:rPr>
                        <a:t>在此框中选择粘贴，并选择只保留文字。</a:t>
                      </a:r>
                      <a:endParaRPr lang="zh-CN" altLang="en-US" sz="1600" kern="0" dirty="0">
                        <a:solidFill>
                          <a:srgbClr val="1A526D"/>
                        </a:solidFill>
                        <a:latin typeface="+mn-lt"/>
                        <a:ea typeface="+mn-ea"/>
                        <a:cs typeface="+mn-ea"/>
                        <a:sym typeface="+mn-lt"/>
                      </a:endParaRPr>
                    </a:p>
                  </a:txBody>
                  <a:tcPr marL="121920" marR="121920" marT="60960" marB="60960" anchor="ctr">
                    <a:solidFill>
                      <a:srgbClr val="D99894">
                        <a:alpha val="20000"/>
                      </a:srgbClr>
                    </a:solidFill>
                  </a:tcPr>
                </a:tc>
              </a:tr>
            </a:tbl>
          </a:graphicData>
        </a:graphic>
      </p:graphicFrame>
      <p:grpSp>
        <p:nvGrpSpPr>
          <p:cNvPr id="5" name="组合 4"/>
          <p:cNvGrpSpPr/>
          <p:nvPr/>
        </p:nvGrpSpPr>
        <p:grpSpPr>
          <a:xfrm>
            <a:off x="3945041" y="498972"/>
            <a:ext cx="4301918" cy="918544"/>
            <a:chOff x="3945042" y="498972"/>
            <a:chExt cx="4301918" cy="918544"/>
          </a:xfrm>
        </p:grpSpPr>
        <p:sp>
          <p:nvSpPr>
            <p:cNvPr id="6" name="文本框 5"/>
            <p:cNvSpPr txBox="1"/>
            <p:nvPr/>
          </p:nvSpPr>
          <p:spPr>
            <a:xfrm>
              <a:off x="3983883" y="498972"/>
              <a:ext cx="4224234" cy="769441"/>
            </a:xfrm>
            <a:prstGeom prst="rect">
              <a:avLst/>
            </a:prstGeom>
            <a:noFill/>
          </p:spPr>
          <p:txBody>
            <a:bodyPr wrap="none" rtlCol="0">
              <a:spAutoFit/>
            </a:bodyPr>
            <a:lstStyle/>
            <a:p>
              <a:pPr algn="ctr"/>
              <a:r>
                <a:rPr lang="zh-CN" altLang="en-US" sz="4400" spc="100" dirty="0">
                  <a:solidFill>
                    <a:srgbClr val="1A526D"/>
                  </a:solidFill>
                  <a:cs typeface="+mn-ea"/>
                  <a:sym typeface="+mn-lt"/>
                </a:rPr>
                <a:t>财务分析及评价</a:t>
              </a:r>
              <a:endParaRPr lang="zh-CN" altLang="en-US" sz="4400" spc="100" dirty="0">
                <a:solidFill>
                  <a:srgbClr val="1A526D"/>
                </a:solidFill>
                <a:cs typeface="+mn-ea"/>
                <a:sym typeface="+mn-lt"/>
              </a:endParaRPr>
            </a:p>
          </p:txBody>
        </p:sp>
        <p:cxnSp>
          <p:nvCxnSpPr>
            <p:cNvPr id="7" name="直接连接符 6"/>
            <p:cNvCxnSpPr/>
            <p:nvPr/>
          </p:nvCxnSpPr>
          <p:spPr>
            <a:xfrm>
              <a:off x="3945042" y="1417516"/>
              <a:ext cx="4301918" cy="0"/>
            </a:xfrm>
            <a:prstGeom prst="line">
              <a:avLst/>
            </a:prstGeom>
            <a:noFill/>
            <a:ln w="19050">
              <a:solidFill>
                <a:srgbClr val="1A526D"/>
              </a:solidFill>
            </a:ln>
          </p:spPr>
          <p:style>
            <a:lnRef idx="2">
              <a:schemeClr val="accent1">
                <a:shade val="50000"/>
              </a:schemeClr>
            </a:lnRef>
            <a:fillRef idx="1">
              <a:schemeClr val="accent1"/>
            </a:fillRef>
            <a:effectRef idx="0">
              <a:schemeClr val="accent1"/>
            </a:effectRef>
            <a:fontRef idx="minor">
              <a:schemeClr val="lt1"/>
            </a:fontRef>
          </p:style>
        </p:cxnSp>
      </p:gr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6096000" y="1823851"/>
            <a:ext cx="6096000" cy="4637274"/>
          </a:xfrm>
          <a:prstGeom prst="rect">
            <a:avLst/>
          </a:prstGeom>
          <a:blipFill dpi="0" rotWithShape="1">
            <a:blip r:embed="rId1"/>
            <a:srcRect/>
            <a:tile tx="0" ty="0" sx="100000" sy="100000" flip="none" algn="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1A526D"/>
              </a:solidFill>
              <a:cs typeface="+mn-ea"/>
              <a:sym typeface="+mn-lt"/>
            </a:endParaRPr>
          </a:p>
        </p:txBody>
      </p:sp>
      <p:sp>
        <p:nvSpPr>
          <p:cNvPr id="3" name="文本框 8"/>
          <p:cNvSpPr txBox="1">
            <a:spLocks noChangeArrowheads="1"/>
          </p:cNvSpPr>
          <p:nvPr/>
        </p:nvSpPr>
        <p:spPr bwMode="auto">
          <a:xfrm>
            <a:off x="642050" y="3965991"/>
            <a:ext cx="2430099" cy="5810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Light" panose="020F0302020204030204" pitchFamily="34" charset="0"/>
                <a:ea typeface="微软雅黑" panose="020B0503020204020204" charset="-122"/>
              </a:defRPr>
            </a:lvl1pPr>
            <a:lvl2pPr marL="742950" indent="-285750">
              <a:defRPr sz="1300">
                <a:solidFill>
                  <a:schemeClr val="tx1"/>
                </a:solidFill>
                <a:latin typeface="Calibri Light" panose="020F0302020204030204" pitchFamily="34" charset="0"/>
                <a:ea typeface="微软雅黑" panose="020B0503020204020204" charset="-122"/>
              </a:defRPr>
            </a:lvl2pPr>
            <a:lvl3pPr marL="1143000" indent="-228600">
              <a:defRPr sz="1300">
                <a:solidFill>
                  <a:schemeClr val="tx1"/>
                </a:solidFill>
                <a:latin typeface="Calibri Light" panose="020F0302020204030204" pitchFamily="34" charset="0"/>
                <a:ea typeface="微软雅黑" panose="020B0503020204020204" charset="-122"/>
              </a:defRPr>
            </a:lvl3pPr>
            <a:lvl4pPr marL="1600200" indent="-228600">
              <a:defRPr sz="1300">
                <a:solidFill>
                  <a:schemeClr val="tx1"/>
                </a:solidFill>
                <a:latin typeface="Calibri Light" panose="020F0302020204030204" pitchFamily="34" charset="0"/>
                <a:ea typeface="微软雅黑" panose="020B0503020204020204" charset="-122"/>
              </a:defRPr>
            </a:lvl4pPr>
            <a:lvl5pPr marL="2057400" indent="-228600">
              <a:defRPr sz="1300">
                <a:solidFill>
                  <a:schemeClr val="tx1"/>
                </a:solidFill>
                <a:latin typeface="Calibri Light" panose="020F0302020204030204" pitchFamily="34" charset="0"/>
                <a:ea typeface="微软雅黑" panose="020B0503020204020204"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微软雅黑" panose="020B0503020204020204"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微软雅黑" panose="020B0503020204020204"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微软雅黑" panose="020B0503020204020204"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微软雅黑" panose="020B0503020204020204" charset="-122"/>
              </a:defRPr>
            </a:lvl9pPr>
          </a:lstStyle>
          <a:p>
            <a:pPr marL="0" marR="0" lvl="0" indent="0" algn="l" defTabSz="685800" rtl="0" eaLnBrk="1" fontAlgn="base" latinLnBrk="0" hangingPunct="1">
              <a:lnSpc>
                <a:spcPct val="150000"/>
              </a:lnSpc>
              <a:spcBef>
                <a:spcPct val="0"/>
              </a:spcBef>
              <a:spcAft>
                <a:spcPct val="0"/>
              </a:spcAft>
              <a:buClrTx/>
              <a:buSzTx/>
              <a:buFont typeface="Arial" panose="020B0604020202020204" pitchFamily="34" charset="0"/>
              <a:buNone/>
              <a:defRPr/>
            </a:pPr>
            <a:r>
              <a:rPr kumimoji="0" lang="zh-CN" altLang="en-US" sz="2400" b="0" i="0" u="none" strike="noStrike" kern="1200" cap="none" spc="0" normalizeH="0" baseline="0" noProof="0" dirty="0">
                <a:ln>
                  <a:noFill/>
                </a:ln>
                <a:solidFill>
                  <a:srgbClr val="1A526D"/>
                </a:solidFill>
                <a:effectLst/>
                <a:uLnTx/>
                <a:uFillTx/>
                <a:latin typeface="+mn-lt"/>
                <a:ea typeface="+mn-ea"/>
                <a:cs typeface="+mn-ea"/>
                <a:sym typeface="+mn-lt"/>
              </a:rPr>
              <a:t>设计尺寸：</a:t>
            </a:r>
            <a:r>
              <a:rPr kumimoji="0" lang="en-US" altLang="zh-CN" sz="1800" i="0" u="none" strike="noStrike" kern="1200" cap="none" spc="0" normalizeH="0" baseline="0" noProof="0" dirty="0">
                <a:ln>
                  <a:noFill/>
                </a:ln>
                <a:solidFill>
                  <a:srgbClr val="1A526D"/>
                </a:solidFill>
                <a:effectLst/>
                <a:uLnTx/>
                <a:uFillTx/>
                <a:latin typeface="+mn-lt"/>
                <a:ea typeface="+mn-ea"/>
                <a:cs typeface="+mn-ea"/>
                <a:sym typeface="+mn-lt"/>
              </a:rPr>
              <a:t>16:9</a:t>
            </a:r>
            <a:endParaRPr kumimoji="0" lang="zh-CN" altLang="en-US" sz="1800" i="0" u="none" strike="noStrike" kern="1200" cap="none" spc="0" normalizeH="0" baseline="0" noProof="0" dirty="0">
              <a:ln>
                <a:noFill/>
              </a:ln>
              <a:solidFill>
                <a:srgbClr val="1A526D"/>
              </a:solidFill>
              <a:effectLst/>
              <a:uLnTx/>
              <a:uFillTx/>
              <a:latin typeface="+mn-lt"/>
              <a:ea typeface="+mn-ea"/>
              <a:cs typeface="+mn-ea"/>
              <a:sym typeface="+mn-lt"/>
            </a:endParaRPr>
          </a:p>
        </p:txBody>
      </p:sp>
      <p:sp>
        <p:nvSpPr>
          <p:cNvPr id="4" name="文本框 17"/>
          <p:cNvSpPr txBox="1">
            <a:spLocks noChangeArrowheads="1"/>
          </p:cNvSpPr>
          <p:nvPr/>
        </p:nvSpPr>
        <p:spPr bwMode="auto">
          <a:xfrm>
            <a:off x="642050" y="4857799"/>
            <a:ext cx="3897842" cy="5810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Light" panose="020F0302020204030204" pitchFamily="34" charset="0"/>
                <a:ea typeface="微软雅黑" panose="020B0503020204020204" charset="-122"/>
              </a:defRPr>
            </a:lvl1pPr>
            <a:lvl2pPr marL="742950" indent="-285750">
              <a:defRPr sz="1300">
                <a:solidFill>
                  <a:schemeClr val="tx1"/>
                </a:solidFill>
                <a:latin typeface="Calibri Light" panose="020F0302020204030204" pitchFamily="34" charset="0"/>
                <a:ea typeface="微软雅黑" panose="020B0503020204020204" charset="-122"/>
              </a:defRPr>
            </a:lvl2pPr>
            <a:lvl3pPr marL="1143000" indent="-228600">
              <a:defRPr sz="1300">
                <a:solidFill>
                  <a:schemeClr val="tx1"/>
                </a:solidFill>
                <a:latin typeface="Calibri Light" panose="020F0302020204030204" pitchFamily="34" charset="0"/>
                <a:ea typeface="微软雅黑" panose="020B0503020204020204" charset="-122"/>
              </a:defRPr>
            </a:lvl3pPr>
            <a:lvl4pPr marL="1600200" indent="-228600">
              <a:defRPr sz="1300">
                <a:solidFill>
                  <a:schemeClr val="tx1"/>
                </a:solidFill>
                <a:latin typeface="Calibri Light" panose="020F0302020204030204" pitchFamily="34" charset="0"/>
                <a:ea typeface="微软雅黑" panose="020B0503020204020204" charset="-122"/>
              </a:defRPr>
            </a:lvl4pPr>
            <a:lvl5pPr marL="2057400" indent="-228600">
              <a:defRPr sz="1300">
                <a:solidFill>
                  <a:schemeClr val="tx1"/>
                </a:solidFill>
                <a:latin typeface="Calibri Light" panose="020F0302020204030204" pitchFamily="34" charset="0"/>
                <a:ea typeface="微软雅黑" panose="020B0503020204020204"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微软雅黑" panose="020B0503020204020204"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微软雅黑" panose="020B0503020204020204"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微软雅黑" panose="020B0503020204020204"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微软雅黑" panose="020B0503020204020204" charset="-122"/>
              </a:defRPr>
            </a:lvl9pPr>
          </a:lstStyle>
          <a:p>
            <a:pPr lvl="0" defTabSz="685800" fontAlgn="base">
              <a:lnSpc>
                <a:spcPct val="150000"/>
              </a:lnSpc>
              <a:spcBef>
                <a:spcPct val="0"/>
              </a:spcBef>
              <a:spcAft>
                <a:spcPct val="0"/>
              </a:spcAft>
              <a:defRPr/>
            </a:pPr>
            <a:r>
              <a:rPr lang="zh-CN" altLang="en-US" sz="2400" dirty="0">
                <a:solidFill>
                  <a:srgbClr val="1A526D"/>
                </a:solidFill>
                <a:latin typeface="+mn-lt"/>
                <a:ea typeface="+mn-ea"/>
                <a:cs typeface="+mn-ea"/>
                <a:sym typeface="+mn-lt"/>
              </a:rPr>
              <a:t>关于字体：</a:t>
            </a:r>
            <a:r>
              <a:rPr kumimoji="0" lang="en-US" altLang="zh-CN" sz="1600" b="0" i="0" u="none" strike="noStrike" kern="1200" cap="none" spc="0" normalizeH="0" baseline="0" noProof="0" dirty="0">
                <a:ln>
                  <a:noFill/>
                </a:ln>
                <a:solidFill>
                  <a:srgbClr val="1A526D"/>
                </a:solidFill>
                <a:effectLst/>
                <a:uLnTx/>
                <a:uFillTx/>
                <a:latin typeface="+mn-lt"/>
                <a:ea typeface="+mn-ea"/>
                <a:cs typeface="+mn-ea"/>
                <a:sym typeface="+mn-lt"/>
              </a:rPr>
              <a:t>   </a:t>
            </a:r>
            <a:endParaRPr lang="en-US" altLang="zh-CN" sz="1600" dirty="0">
              <a:solidFill>
                <a:srgbClr val="1A526D"/>
              </a:solidFill>
              <a:latin typeface="+mn-lt"/>
              <a:ea typeface="+mn-ea"/>
              <a:cs typeface="+mn-ea"/>
              <a:sym typeface="+mn-lt"/>
            </a:endParaRPr>
          </a:p>
        </p:txBody>
      </p:sp>
      <p:sp>
        <p:nvSpPr>
          <p:cNvPr id="5" name="文本框 4"/>
          <p:cNvSpPr txBox="1"/>
          <p:nvPr/>
        </p:nvSpPr>
        <p:spPr>
          <a:xfrm>
            <a:off x="4875153" y="498972"/>
            <a:ext cx="2441694" cy="769441"/>
          </a:xfrm>
          <a:prstGeom prst="rect">
            <a:avLst/>
          </a:prstGeom>
          <a:noFill/>
        </p:spPr>
        <p:txBody>
          <a:bodyPr wrap="none" rtlCol="0">
            <a:spAutoFit/>
          </a:bodyPr>
          <a:lstStyle/>
          <a:p>
            <a:r>
              <a:rPr lang="zh-CN" altLang="en-US" sz="4400" dirty="0">
                <a:solidFill>
                  <a:srgbClr val="1A526D"/>
                </a:solidFill>
                <a:cs typeface="+mn-ea"/>
                <a:sym typeface="+mn-lt"/>
              </a:rPr>
              <a:t>使用说明</a:t>
            </a:r>
            <a:endParaRPr lang="zh-CN" altLang="en-US" sz="4400" dirty="0">
              <a:solidFill>
                <a:srgbClr val="1A526D"/>
              </a:solidFill>
              <a:cs typeface="+mn-ea"/>
              <a:sym typeface="+mn-lt"/>
            </a:endParaRPr>
          </a:p>
        </p:txBody>
      </p:sp>
      <p:sp>
        <p:nvSpPr>
          <p:cNvPr id="6" name="椭圆 5"/>
          <p:cNvSpPr/>
          <p:nvPr/>
        </p:nvSpPr>
        <p:spPr>
          <a:xfrm>
            <a:off x="642050" y="2507860"/>
            <a:ext cx="914400" cy="914400"/>
          </a:xfrm>
          <a:prstGeom prst="ellipse">
            <a:avLst/>
          </a:prstGeom>
          <a:solidFill>
            <a:srgbClr val="1A52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A526D"/>
              </a:solidFill>
              <a:cs typeface="+mn-ea"/>
              <a:sym typeface="+mn-lt"/>
            </a:endParaRPr>
          </a:p>
        </p:txBody>
      </p:sp>
      <p:sp>
        <p:nvSpPr>
          <p:cNvPr id="7" name="文本框 6"/>
          <p:cNvSpPr txBox="1"/>
          <p:nvPr/>
        </p:nvSpPr>
        <p:spPr>
          <a:xfrm>
            <a:off x="642050" y="1823851"/>
            <a:ext cx="1491114" cy="523220"/>
          </a:xfrm>
          <a:prstGeom prst="rect">
            <a:avLst/>
          </a:prstGeom>
          <a:noFill/>
        </p:spPr>
        <p:txBody>
          <a:bodyPr wrap="none" rtlCol="0">
            <a:spAutoFit/>
          </a:bodyPr>
          <a:lstStyle/>
          <a:p>
            <a:r>
              <a:rPr lang="en-US" altLang="zh-CN" sz="2800" dirty="0">
                <a:solidFill>
                  <a:srgbClr val="1A526D"/>
                </a:solidFill>
                <a:cs typeface="+mn-ea"/>
                <a:sym typeface="+mn-lt"/>
              </a:rPr>
              <a:t>PPT</a:t>
            </a:r>
            <a:r>
              <a:rPr lang="zh-CN" altLang="en-US" sz="2800" dirty="0">
                <a:solidFill>
                  <a:srgbClr val="1A526D"/>
                </a:solidFill>
                <a:cs typeface="+mn-ea"/>
                <a:sym typeface="+mn-lt"/>
              </a:rPr>
              <a:t>配色</a:t>
            </a:r>
            <a:endParaRPr lang="zh-CN" altLang="en-US" sz="2800" dirty="0">
              <a:solidFill>
                <a:srgbClr val="1A526D"/>
              </a:solidFill>
              <a:cs typeface="+mn-ea"/>
              <a:sym typeface="+mn-lt"/>
            </a:endParaRPr>
          </a:p>
        </p:txBody>
      </p:sp>
      <p:sp>
        <p:nvSpPr>
          <p:cNvPr id="8" name="矩形 7"/>
          <p:cNvSpPr/>
          <p:nvPr/>
        </p:nvSpPr>
        <p:spPr>
          <a:xfrm>
            <a:off x="642050" y="5438856"/>
            <a:ext cx="4399850" cy="874407"/>
          </a:xfrm>
          <a:prstGeom prst="rect">
            <a:avLst/>
          </a:prstGeom>
        </p:spPr>
        <p:txBody>
          <a:bodyPr wrap="square">
            <a:spAutoFit/>
          </a:bodyPr>
          <a:lstStyle/>
          <a:p>
            <a:pPr lvl="0" defTabSz="685800" fontAlgn="base">
              <a:lnSpc>
                <a:spcPct val="150000"/>
              </a:lnSpc>
              <a:spcBef>
                <a:spcPct val="0"/>
              </a:spcBef>
              <a:spcAft>
                <a:spcPct val="0"/>
              </a:spcAft>
              <a:defRPr/>
            </a:pPr>
            <a:r>
              <a:rPr lang="zh-CN" altLang="en-US" dirty="0">
                <a:solidFill>
                  <a:srgbClr val="1A526D"/>
                </a:solidFill>
                <a:cs typeface="+mn-ea"/>
                <a:sym typeface="+mn-lt"/>
              </a:rPr>
              <a:t>建议字体：微软雅黑或思源黑体。</a:t>
            </a:r>
            <a:endParaRPr lang="en-US" altLang="zh-CN" dirty="0">
              <a:solidFill>
                <a:srgbClr val="1A526D"/>
              </a:solidFill>
              <a:cs typeface="+mn-ea"/>
              <a:sym typeface="+mn-lt"/>
            </a:endParaRPr>
          </a:p>
          <a:p>
            <a:pPr lvl="0" defTabSz="685800" fontAlgn="base">
              <a:lnSpc>
                <a:spcPct val="150000"/>
              </a:lnSpc>
              <a:spcBef>
                <a:spcPct val="0"/>
              </a:spcBef>
              <a:spcAft>
                <a:spcPct val="0"/>
              </a:spcAft>
              <a:defRPr/>
            </a:pPr>
            <a:r>
              <a:rPr lang="zh-CN" altLang="en-US" dirty="0">
                <a:solidFill>
                  <a:srgbClr val="1A526D"/>
                </a:solidFill>
                <a:cs typeface="+mn-ea"/>
                <a:sym typeface="+mn-lt"/>
              </a:rPr>
              <a:t>预览图中为思源黑体。</a:t>
            </a:r>
            <a:endParaRPr lang="en-US" altLang="zh-CN" dirty="0">
              <a:solidFill>
                <a:srgbClr val="1A526D"/>
              </a:solidFill>
              <a:cs typeface="+mn-ea"/>
              <a:sym typeface="+mn-lt"/>
            </a:endParaRPr>
          </a:p>
        </p:txBody>
      </p:sp>
      <p:sp>
        <p:nvSpPr>
          <p:cNvPr id="9" name="椭圆 8"/>
          <p:cNvSpPr/>
          <p:nvPr/>
        </p:nvSpPr>
        <p:spPr>
          <a:xfrm>
            <a:off x="1676571" y="2507860"/>
            <a:ext cx="914400" cy="914400"/>
          </a:xfrm>
          <a:prstGeom prst="ellipse">
            <a:avLst/>
          </a:prstGeom>
          <a:solidFill>
            <a:srgbClr val="D998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A526D"/>
              </a:solidFill>
              <a:cs typeface="+mn-ea"/>
              <a:sym typeface="+mn-lt"/>
            </a:endParaRPr>
          </a:p>
        </p:txBody>
      </p:sp>
      <p:sp>
        <p:nvSpPr>
          <p:cNvPr id="10" name="椭圆 9"/>
          <p:cNvSpPr/>
          <p:nvPr/>
        </p:nvSpPr>
        <p:spPr>
          <a:xfrm>
            <a:off x="2711092" y="2507860"/>
            <a:ext cx="914400" cy="914400"/>
          </a:xfrm>
          <a:prstGeom prst="ellipse">
            <a:avLst/>
          </a:prstGeom>
          <a:solidFill>
            <a:srgbClr val="78A9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A526D"/>
              </a:solidFill>
              <a:cs typeface="+mn-ea"/>
              <a:sym typeface="+mn-lt"/>
            </a:endParaRPr>
          </a:p>
        </p:txBody>
      </p:sp>
      <p:cxnSp>
        <p:nvCxnSpPr>
          <p:cNvPr id="12" name="直接连接符 11"/>
          <p:cNvCxnSpPr/>
          <p:nvPr/>
        </p:nvCxnSpPr>
        <p:spPr>
          <a:xfrm>
            <a:off x="3945041" y="1417516"/>
            <a:ext cx="4301918" cy="0"/>
          </a:xfrm>
          <a:prstGeom prst="line">
            <a:avLst/>
          </a:prstGeom>
          <a:noFill/>
          <a:ln w="19050">
            <a:solidFill>
              <a:srgbClr val="1A526D"/>
            </a:solidFill>
          </a:ln>
        </p:spPr>
        <p:style>
          <a:lnRef idx="2">
            <a:schemeClr val="accent1">
              <a:shade val="50000"/>
            </a:schemeClr>
          </a:lnRef>
          <a:fillRef idx="1">
            <a:schemeClr val="accent1"/>
          </a:fillRef>
          <a:effectRef idx="0">
            <a:schemeClr val="accent1"/>
          </a:effectRef>
          <a:fontRef idx="minor">
            <a:schemeClr val="lt1"/>
          </a:fontRef>
        </p:style>
      </p:cxn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14"/>
          <p:cNvSpPr txBox="1"/>
          <p:nvPr/>
        </p:nvSpPr>
        <p:spPr>
          <a:xfrm>
            <a:off x="4849507" y="498475"/>
            <a:ext cx="2492990" cy="769441"/>
          </a:xfrm>
          <a:prstGeom prst="rect">
            <a:avLst/>
          </a:prstGeom>
          <a:noFill/>
        </p:spPr>
        <p:txBody>
          <a:bodyPr wrap="none" rtlCol="0">
            <a:spAutoFit/>
          </a:bodyPr>
          <a:lstStyle/>
          <a:p>
            <a:pPr algn="ctr"/>
            <a:r>
              <a:rPr lang="zh-CN" altLang="en-US" sz="4400" spc="100" dirty="0">
                <a:solidFill>
                  <a:srgbClr val="1A526D"/>
                </a:solidFill>
                <a:cs typeface="+mn-ea"/>
                <a:sym typeface="+mn-lt"/>
              </a:rPr>
              <a:t>产品前景</a:t>
            </a:r>
            <a:endParaRPr lang="zh-CN" altLang="en-US" sz="4400" spc="100" dirty="0">
              <a:solidFill>
                <a:srgbClr val="1A526D"/>
              </a:solidFill>
              <a:cs typeface="+mn-ea"/>
              <a:sym typeface="+mn-lt"/>
            </a:endParaRPr>
          </a:p>
        </p:txBody>
      </p:sp>
      <p:graphicFrame>
        <p:nvGraphicFramePr>
          <p:cNvPr id="39" name="表格 38"/>
          <p:cNvGraphicFramePr>
            <a:graphicFrameLocks noGrp="1"/>
          </p:cNvGraphicFramePr>
          <p:nvPr/>
        </p:nvGraphicFramePr>
        <p:xfrm>
          <a:off x="1673826" y="3632200"/>
          <a:ext cx="3578085" cy="2516253"/>
        </p:xfrm>
        <a:graphic>
          <a:graphicData uri="http://schemas.openxmlformats.org/drawingml/2006/table">
            <a:tbl>
              <a:tblPr firstRow="1" bandRow="1">
                <a:tableStyleId>{073A0DAA-6AF3-43AB-8588-CEC1D06C72B9}</a:tableStyleId>
              </a:tblPr>
              <a:tblGrid>
                <a:gridCol w="3578085"/>
              </a:tblGrid>
              <a:tr h="838751">
                <a:tc>
                  <a:txBody>
                    <a:bodyPr/>
                    <a:lstStyle/>
                    <a:p>
                      <a:pPr algn="ctr"/>
                      <a:r>
                        <a:rPr lang="zh-CN" altLang="en-US" sz="2400" b="0" spc="300" dirty="0">
                          <a:solidFill>
                            <a:schemeClr val="bg1"/>
                          </a:solidFill>
                          <a:latin typeface="+mn-lt"/>
                          <a:ea typeface="+mn-ea"/>
                          <a:cs typeface="+mn-ea"/>
                          <a:sym typeface="+mn-lt"/>
                        </a:rPr>
                        <a:t>中国大学</a:t>
                      </a:r>
                      <a:r>
                        <a:rPr lang="en-US" altLang="zh-CN" sz="2400" b="0" spc="300" dirty="0">
                          <a:solidFill>
                            <a:schemeClr val="bg1"/>
                          </a:solidFill>
                          <a:latin typeface="+mn-lt"/>
                          <a:ea typeface="+mn-ea"/>
                          <a:cs typeface="+mn-ea"/>
                          <a:sym typeface="+mn-lt"/>
                        </a:rPr>
                        <a:t>MOOC</a:t>
                      </a:r>
                      <a:endParaRPr lang="en-US" altLang="zh-CN" sz="2400" b="0" spc="300" dirty="0">
                        <a:solidFill>
                          <a:schemeClr val="bg1"/>
                        </a:solidFill>
                        <a:latin typeface="+mn-lt"/>
                        <a:ea typeface="+mn-ea"/>
                        <a:cs typeface="+mn-ea"/>
                        <a:sym typeface="+mn-lt"/>
                      </a:endParaRPr>
                    </a:p>
                  </a:txBody>
                  <a:tcPr marL="121920" marR="121920" marT="60960" marB="60960" anchor="ctr">
                    <a:solidFill>
                      <a:srgbClr val="1A526D"/>
                    </a:solidFill>
                  </a:tcPr>
                </a:tc>
              </a:tr>
              <a:tr h="838751">
                <a:tc>
                  <a:txBody>
                    <a:bodyPr/>
                    <a:lstStyle/>
                    <a:p>
                      <a:pPr marL="0" marR="0" lvl="0" indent="0" algn="ctr" defTabSz="914400" rtl="0" eaLnBrk="1" fontAlgn="auto" latinLnBrk="0" hangingPunct="1">
                        <a:lnSpc>
                          <a:spcPct val="150000"/>
                        </a:lnSpc>
                        <a:spcBef>
                          <a:spcPts val="0"/>
                        </a:spcBef>
                        <a:spcAft>
                          <a:spcPts val="0"/>
                        </a:spcAft>
                        <a:buClrTx/>
                        <a:buSzTx/>
                        <a:buFontTx/>
                        <a:buNone/>
                        <a:defRPr/>
                      </a:pPr>
                      <a:r>
                        <a:rPr lang="zh-CN" altLang="zh-CN" sz="1600" kern="1200" dirty="0">
                          <a:solidFill>
                            <a:srgbClr val="1A526D"/>
                          </a:solidFill>
                          <a:latin typeface="+mn-lt"/>
                          <a:ea typeface="+mn-ea"/>
                          <a:cs typeface="+mn-ea"/>
                        </a:rPr>
                        <a:t>无法和志愿者对接</a:t>
                      </a:r>
                      <a:endParaRPr lang="zh-CN" altLang="en-US" sz="1600" kern="1200" dirty="0">
                        <a:solidFill>
                          <a:srgbClr val="1A526D"/>
                        </a:solidFill>
                        <a:latin typeface="+mn-lt"/>
                        <a:ea typeface="+mn-ea"/>
                        <a:cs typeface="+mn-ea"/>
                        <a:sym typeface="+mn-lt"/>
                      </a:endParaRPr>
                    </a:p>
                  </a:txBody>
                  <a:tcPr marL="121920" marR="121920" marT="60960" marB="60960" anchor="ctr">
                    <a:solidFill>
                      <a:srgbClr val="1A526D">
                        <a:alpha val="5000"/>
                      </a:srgbClr>
                    </a:solidFill>
                  </a:tcPr>
                </a:tc>
              </a:tr>
              <a:tr h="838751">
                <a:tc>
                  <a:txBody>
                    <a:bodyPr/>
                    <a:lstStyle/>
                    <a:p>
                      <a:pPr marL="0" marR="0" lvl="0" indent="0" algn="ctr" defTabSz="914400" rtl="0" eaLnBrk="1" fontAlgn="auto" latinLnBrk="0" hangingPunct="1">
                        <a:lnSpc>
                          <a:spcPct val="150000"/>
                        </a:lnSpc>
                        <a:spcBef>
                          <a:spcPts val="0"/>
                        </a:spcBef>
                        <a:spcAft>
                          <a:spcPts val="0"/>
                        </a:spcAft>
                        <a:buClrTx/>
                        <a:buSzTx/>
                        <a:buFontTx/>
                        <a:buNone/>
                        <a:defRPr/>
                      </a:pPr>
                      <a:r>
                        <a:rPr lang="zh-CN" altLang="zh-CN" sz="1600" kern="1200" dirty="0">
                          <a:solidFill>
                            <a:srgbClr val="1A526D"/>
                          </a:solidFill>
                          <a:latin typeface="+mn-lt"/>
                          <a:ea typeface="+mn-ea"/>
                          <a:cs typeface="+mn-ea"/>
                        </a:rPr>
                        <a:t>学生无法有效地和老师交流问题</a:t>
                      </a:r>
                      <a:endParaRPr lang="zh-CN" altLang="en-US" sz="1600" kern="1200" dirty="0">
                        <a:solidFill>
                          <a:srgbClr val="1A526D"/>
                        </a:solidFill>
                        <a:latin typeface="+mn-lt"/>
                        <a:ea typeface="+mn-ea"/>
                        <a:cs typeface="+mn-ea"/>
                        <a:sym typeface="+mn-lt"/>
                      </a:endParaRPr>
                    </a:p>
                  </a:txBody>
                  <a:tcPr marL="121920" marR="121920" marT="60960" marB="60960" anchor="ctr">
                    <a:solidFill>
                      <a:srgbClr val="1A526D">
                        <a:alpha val="20000"/>
                      </a:srgbClr>
                    </a:solidFill>
                  </a:tcPr>
                </a:tc>
              </a:tr>
            </a:tbl>
          </a:graphicData>
        </a:graphic>
      </p:graphicFrame>
      <p:graphicFrame>
        <p:nvGraphicFramePr>
          <p:cNvPr id="40" name="表格 39"/>
          <p:cNvGraphicFramePr>
            <a:graphicFrameLocks noGrp="1"/>
          </p:cNvGraphicFramePr>
          <p:nvPr/>
        </p:nvGraphicFramePr>
        <p:xfrm>
          <a:off x="6787690" y="3632199"/>
          <a:ext cx="3578083" cy="2516253"/>
        </p:xfrm>
        <a:graphic>
          <a:graphicData uri="http://schemas.openxmlformats.org/drawingml/2006/table">
            <a:tbl>
              <a:tblPr firstRow="1" bandRow="1">
                <a:tableStyleId>{073A0DAA-6AF3-43AB-8588-CEC1D06C72B9}</a:tableStyleId>
              </a:tblPr>
              <a:tblGrid>
                <a:gridCol w="3578083"/>
              </a:tblGrid>
              <a:tr h="838751">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400" b="0" spc="300" dirty="0">
                          <a:solidFill>
                            <a:schemeClr val="bg1"/>
                          </a:solidFill>
                          <a:latin typeface="+mn-lt"/>
                          <a:ea typeface="+mn-ea"/>
                          <a:cs typeface="+mn-ea"/>
                          <a:sym typeface="+mn-lt"/>
                        </a:rPr>
                        <a:t>美丽中国</a:t>
                      </a:r>
                      <a:endParaRPr lang="en-US" altLang="zh-CN" sz="2400" b="0" spc="300" dirty="0">
                        <a:solidFill>
                          <a:schemeClr val="bg1"/>
                        </a:solidFill>
                        <a:latin typeface="+mn-lt"/>
                        <a:ea typeface="+mn-ea"/>
                        <a:cs typeface="+mn-ea"/>
                        <a:sym typeface="+mn-lt"/>
                      </a:endParaRPr>
                    </a:p>
                  </a:txBody>
                  <a:tcPr marL="121920" marR="121920" marT="60960" marB="60960" anchor="ctr">
                    <a:solidFill>
                      <a:srgbClr val="D99894"/>
                    </a:solidFill>
                  </a:tcPr>
                </a:tc>
              </a:tr>
              <a:tr h="838751">
                <a:tc>
                  <a:txBody>
                    <a:bodyPr/>
                    <a:lstStyle/>
                    <a:p>
                      <a:pPr marL="0" marR="0" lvl="0" indent="0" algn="ctr" defTabSz="914400" rtl="0" eaLnBrk="1" fontAlgn="auto" latinLnBrk="0" hangingPunct="1">
                        <a:lnSpc>
                          <a:spcPct val="150000"/>
                        </a:lnSpc>
                        <a:spcBef>
                          <a:spcPts val="0"/>
                        </a:spcBef>
                        <a:spcAft>
                          <a:spcPts val="0"/>
                        </a:spcAft>
                        <a:buClrTx/>
                        <a:buSzTx/>
                        <a:buFontTx/>
                        <a:buNone/>
                        <a:defRPr/>
                      </a:pPr>
                      <a:r>
                        <a:rPr lang="zh-CN" altLang="en-US" sz="1600" dirty="0">
                          <a:solidFill>
                            <a:srgbClr val="1A526D"/>
                          </a:solidFill>
                          <a:latin typeface="+mn-lt"/>
                          <a:ea typeface="+mn-ea"/>
                          <a:cs typeface="+mn-ea"/>
                          <a:sym typeface="+mn-lt"/>
                        </a:rPr>
                        <a:t>侧重于捐赠和志愿活动组织</a:t>
                      </a:r>
                      <a:endParaRPr lang="zh-CN" altLang="en-US" sz="1600" kern="0" dirty="0">
                        <a:solidFill>
                          <a:srgbClr val="1A526D"/>
                        </a:solidFill>
                        <a:latin typeface="+mn-lt"/>
                        <a:ea typeface="+mn-ea"/>
                        <a:cs typeface="+mn-ea"/>
                        <a:sym typeface="+mn-lt"/>
                      </a:endParaRPr>
                    </a:p>
                  </a:txBody>
                  <a:tcPr marL="121920" marR="121920" marT="60960" marB="60960" anchor="ctr">
                    <a:solidFill>
                      <a:srgbClr val="D99894">
                        <a:alpha val="5000"/>
                      </a:srgbClr>
                    </a:solidFill>
                  </a:tcPr>
                </a:tc>
              </a:tr>
              <a:tr h="838751">
                <a:tc>
                  <a:txBody>
                    <a:bodyPr/>
                    <a:lstStyle/>
                    <a:p>
                      <a:pPr marL="0" marR="0" lvl="0" indent="0" algn="ctr" defTabSz="914400" rtl="0" eaLnBrk="1" fontAlgn="auto" latinLnBrk="0" hangingPunct="1">
                        <a:lnSpc>
                          <a:spcPct val="150000"/>
                        </a:lnSpc>
                        <a:spcBef>
                          <a:spcPts val="0"/>
                        </a:spcBef>
                        <a:spcAft>
                          <a:spcPts val="0"/>
                        </a:spcAft>
                        <a:buClrTx/>
                        <a:buSzTx/>
                        <a:buFontTx/>
                        <a:buNone/>
                        <a:defRPr/>
                      </a:pPr>
                      <a:r>
                        <a:rPr lang="zh-CN" altLang="en-US" sz="1600" dirty="0">
                          <a:solidFill>
                            <a:srgbClr val="1A526D"/>
                          </a:solidFill>
                          <a:latin typeface="+mn-lt"/>
                          <a:ea typeface="+mn-ea"/>
                          <a:cs typeface="+mn-ea"/>
                          <a:sym typeface="+mn-lt"/>
                        </a:rPr>
                        <a:t>没有涉及到线上教育的内容</a:t>
                      </a:r>
                      <a:endParaRPr lang="zh-CN" altLang="en-US" sz="1600" kern="0" dirty="0">
                        <a:solidFill>
                          <a:srgbClr val="1A526D"/>
                        </a:solidFill>
                        <a:latin typeface="+mn-lt"/>
                        <a:ea typeface="+mn-ea"/>
                        <a:cs typeface="+mn-ea"/>
                        <a:sym typeface="+mn-lt"/>
                      </a:endParaRPr>
                    </a:p>
                  </a:txBody>
                  <a:tcPr marL="121920" marR="121920" marT="60960" marB="60960" anchor="ctr">
                    <a:solidFill>
                      <a:srgbClr val="D99894">
                        <a:alpha val="20000"/>
                      </a:srgbClr>
                    </a:solidFill>
                  </a:tcPr>
                </a:tc>
              </a:tr>
            </a:tbl>
          </a:graphicData>
        </a:graphic>
      </p:graphicFrame>
      <p:pic>
        <p:nvPicPr>
          <p:cNvPr id="41" name="图片 40"/>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849451" y="1646106"/>
            <a:ext cx="1482012" cy="1482012"/>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3" name="图片 42"/>
          <p:cNvPicPr>
            <a:picLocks noChangeAspect="1"/>
          </p:cNvPicPr>
          <p:nvPr/>
        </p:nvPicPr>
        <p:blipFill>
          <a:blip r:embed="rId2"/>
          <a:stretch>
            <a:fillRect/>
          </a:stretch>
        </p:blipFill>
        <p:spPr>
          <a:xfrm>
            <a:off x="7860538" y="1646106"/>
            <a:ext cx="1482012" cy="1482012"/>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形 18"/>
          <p:cNvSpPr/>
          <p:nvPr/>
        </p:nvSpPr>
        <p:spPr>
          <a:xfrm>
            <a:off x="6941821" y="2151960"/>
            <a:ext cx="3579495" cy="3579495"/>
          </a:xfrm>
          <a:prstGeom prst="ellipse">
            <a:avLst/>
          </a:prstGeom>
          <a:solidFill>
            <a:srgbClr val="1A526D"/>
          </a:solidFill>
          <a:ln w="76200" cmpd="sng">
            <a:noFill/>
          </a:ln>
          <a:effectLst/>
        </p:spPr>
        <p:style>
          <a:lnRef idx="1">
            <a:schemeClr val="accent1"/>
          </a:lnRef>
          <a:fillRef idx="3">
            <a:schemeClr val="accent1"/>
          </a:fillRef>
          <a:effectRef idx="2">
            <a:schemeClr val="accent1"/>
          </a:effectRef>
          <a:fontRef idx="minor">
            <a:schemeClr val="lt1"/>
          </a:fontRef>
        </p:style>
        <p:txBody>
          <a:bodyPr lIns="91424" tIns="45712" rIns="91424" bIns="45712" rtlCol="0" anchor="ctr"/>
          <a:lstStyle/>
          <a:p>
            <a:pPr algn="ctr" defTabSz="914400"/>
            <a:endParaRPr lang="en-US">
              <a:solidFill>
                <a:prstClr val="white"/>
              </a:solidFill>
              <a:cs typeface="+mn-ea"/>
              <a:sym typeface="+mn-lt"/>
            </a:endParaRPr>
          </a:p>
        </p:txBody>
      </p:sp>
      <p:sp>
        <p:nvSpPr>
          <p:cNvPr id="6" name="圆形  16"/>
          <p:cNvSpPr/>
          <p:nvPr/>
        </p:nvSpPr>
        <p:spPr>
          <a:xfrm>
            <a:off x="1670685" y="2085920"/>
            <a:ext cx="2854960" cy="2855595"/>
          </a:xfrm>
          <a:prstGeom prst="ellipse">
            <a:avLst/>
          </a:prstGeom>
          <a:solidFill>
            <a:srgbClr val="78A9B7"/>
          </a:solidFill>
          <a:ln w="76200" cmpd="sng">
            <a:noFill/>
          </a:ln>
          <a:effectLst/>
        </p:spPr>
        <p:style>
          <a:lnRef idx="1">
            <a:schemeClr val="accent1"/>
          </a:lnRef>
          <a:fillRef idx="3">
            <a:schemeClr val="accent1"/>
          </a:fillRef>
          <a:effectRef idx="2">
            <a:schemeClr val="accent1"/>
          </a:effectRef>
          <a:fontRef idx="minor">
            <a:schemeClr val="lt1"/>
          </a:fontRef>
        </p:style>
        <p:txBody>
          <a:bodyPr lIns="91424" tIns="45712" rIns="91424" bIns="45712" rtlCol="0" anchor="ctr"/>
          <a:lstStyle/>
          <a:p>
            <a:pPr algn="ctr" defTabSz="914400"/>
            <a:endParaRPr lang="en-US">
              <a:solidFill>
                <a:prstClr val="white"/>
              </a:solidFill>
              <a:cs typeface="+mn-ea"/>
              <a:sym typeface="+mn-lt"/>
            </a:endParaRPr>
          </a:p>
        </p:txBody>
      </p:sp>
      <p:sp>
        <p:nvSpPr>
          <p:cNvPr id="9" name="圆形  14"/>
          <p:cNvSpPr/>
          <p:nvPr/>
        </p:nvSpPr>
        <p:spPr>
          <a:xfrm>
            <a:off x="4130041" y="3662625"/>
            <a:ext cx="2317115" cy="2317115"/>
          </a:xfrm>
          <a:prstGeom prst="ellipse">
            <a:avLst/>
          </a:prstGeom>
          <a:solidFill>
            <a:srgbClr val="D99894"/>
          </a:solidFill>
          <a:ln w="76200" cmpd="sng">
            <a:noFill/>
          </a:ln>
          <a:effectLst/>
        </p:spPr>
        <p:style>
          <a:lnRef idx="1">
            <a:schemeClr val="accent1"/>
          </a:lnRef>
          <a:fillRef idx="3">
            <a:schemeClr val="accent1"/>
          </a:fillRef>
          <a:effectRef idx="2">
            <a:schemeClr val="accent1"/>
          </a:effectRef>
          <a:fontRef idx="minor">
            <a:schemeClr val="lt1"/>
          </a:fontRef>
        </p:style>
        <p:txBody>
          <a:bodyPr lIns="91424" tIns="45712" rIns="91424" bIns="45712" rtlCol="0" anchor="ctr"/>
          <a:lstStyle/>
          <a:p>
            <a:pPr algn="ctr" defTabSz="914400"/>
            <a:endParaRPr lang="en-US">
              <a:solidFill>
                <a:prstClr val="white"/>
              </a:solidFill>
              <a:cs typeface="+mn-ea"/>
              <a:sym typeface="+mn-lt"/>
            </a:endParaRPr>
          </a:p>
        </p:txBody>
      </p:sp>
      <p:sp>
        <p:nvSpPr>
          <p:cNvPr id="12" name="圆形  17"/>
          <p:cNvSpPr/>
          <p:nvPr/>
        </p:nvSpPr>
        <p:spPr>
          <a:xfrm>
            <a:off x="5062855" y="1971620"/>
            <a:ext cx="1894840" cy="1894840"/>
          </a:xfrm>
          <a:prstGeom prst="ellipse">
            <a:avLst/>
          </a:prstGeom>
          <a:solidFill>
            <a:srgbClr val="78A9B7"/>
          </a:solidFill>
          <a:ln w="76200" cmpd="sng">
            <a:noFill/>
          </a:ln>
          <a:effectLst/>
        </p:spPr>
        <p:style>
          <a:lnRef idx="1">
            <a:schemeClr val="accent1"/>
          </a:lnRef>
          <a:fillRef idx="3">
            <a:schemeClr val="accent1"/>
          </a:fillRef>
          <a:effectRef idx="2">
            <a:schemeClr val="accent1"/>
          </a:effectRef>
          <a:fontRef idx="minor">
            <a:schemeClr val="lt1"/>
          </a:fontRef>
        </p:style>
        <p:txBody>
          <a:bodyPr lIns="91424" tIns="45712" rIns="91424" bIns="45712" rtlCol="0" anchor="ctr"/>
          <a:lstStyle/>
          <a:p>
            <a:pPr algn="ctr" defTabSz="914400"/>
            <a:endParaRPr lang="en-US">
              <a:solidFill>
                <a:prstClr val="white"/>
              </a:solidFill>
              <a:cs typeface="+mn-ea"/>
              <a:sym typeface="+mn-lt"/>
            </a:endParaRPr>
          </a:p>
        </p:txBody>
      </p:sp>
      <p:sp>
        <p:nvSpPr>
          <p:cNvPr id="4" name="文本框 6"/>
          <p:cNvSpPr txBox="1"/>
          <p:nvPr/>
        </p:nvSpPr>
        <p:spPr>
          <a:xfrm>
            <a:off x="8008574" y="3127796"/>
            <a:ext cx="1445987" cy="1477328"/>
          </a:xfrm>
          <a:prstGeom prst="rect">
            <a:avLst/>
          </a:prstGeom>
          <a:noFill/>
        </p:spPr>
        <p:txBody>
          <a:bodyPr wrap="square" lIns="0" tIns="0" rIns="0" bIns="0" rtlCol="0">
            <a:spAutoFit/>
          </a:bodyPr>
          <a:lstStyle/>
          <a:p>
            <a:pPr algn="ctr" defTabSz="914400"/>
            <a:r>
              <a:rPr lang="zh-CN" altLang="en-US" sz="4800" dirty="0">
                <a:solidFill>
                  <a:prstClr val="white"/>
                </a:solidFill>
                <a:cs typeface="+mn-ea"/>
                <a:sym typeface="+mn-lt"/>
              </a:rPr>
              <a:t>视频学习</a:t>
            </a:r>
            <a:endParaRPr lang="en-US" sz="4800" dirty="0">
              <a:solidFill>
                <a:prstClr val="white"/>
              </a:solidFill>
              <a:cs typeface="+mn-ea"/>
              <a:sym typeface="+mn-lt"/>
            </a:endParaRPr>
          </a:p>
        </p:txBody>
      </p:sp>
      <p:sp>
        <p:nvSpPr>
          <p:cNvPr id="10" name="文本框 12"/>
          <p:cNvSpPr txBox="1"/>
          <p:nvPr/>
        </p:nvSpPr>
        <p:spPr>
          <a:xfrm>
            <a:off x="4806628" y="4333059"/>
            <a:ext cx="963940" cy="984885"/>
          </a:xfrm>
          <a:prstGeom prst="rect">
            <a:avLst/>
          </a:prstGeom>
          <a:noFill/>
        </p:spPr>
        <p:txBody>
          <a:bodyPr wrap="square" lIns="0" tIns="0" rIns="0" bIns="0" rtlCol="0">
            <a:spAutoFit/>
          </a:bodyPr>
          <a:lstStyle/>
          <a:p>
            <a:pPr algn="ctr" defTabSz="914400"/>
            <a:r>
              <a:rPr lang="zh-CN" altLang="en-US" sz="3200" dirty="0">
                <a:solidFill>
                  <a:prstClr val="white"/>
                </a:solidFill>
                <a:cs typeface="+mn-ea"/>
                <a:sym typeface="+mn-lt"/>
              </a:rPr>
              <a:t>爱心捐款</a:t>
            </a:r>
            <a:endParaRPr lang="en-US" sz="3200" dirty="0">
              <a:solidFill>
                <a:prstClr val="white"/>
              </a:solidFill>
              <a:cs typeface="+mn-ea"/>
              <a:sym typeface="+mn-lt"/>
            </a:endParaRPr>
          </a:p>
        </p:txBody>
      </p:sp>
      <p:sp>
        <p:nvSpPr>
          <p:cNvPr id="13" name="文本框 15"/>
          <p:cNvSpPr txBox="1"/>
          <p:nvPr/>
        </p:nvSpPr>
        <p:spPr>
          <a:xfrm>
            <a:off x="5528253" y="2438219"/>
            <a:ext cx="964044" cy="984885"/>
          </a:xfrm>
          <a:prstGeom prst="rect">
            <a:avLst/>
          </a:prstGeom>
          <a:noFill/>
        </p:spPr>
        <p:txBody>
          <a:bodyPr wrap="square" lIns="0" tIns="0" rIns="0" bIns="0" rtlCol="0">
            <a:spAutoFit/>
          </a:bodyPr>
          <a:lstStyle/>
          <a:p>
            <a:pPr algn="ctr" defTabSz="914400"/>
            <a:r>
              <a:rPr lang="zh-CN" altLang="en-US" sz="3200" dirty="0">
                <a:solidFill>
                  <a:prstClr val="white"/>
                </a:solidFill>
                <a:cs typeface="+mn-ea"/>
                <a:sym typeface="+mn-lt"/>
              </a:rPr>
              <a:t>学习讨论</a:t>
            </a:r>
            <a:endParaRPr lang="en-US" sz="3200" dirty="0">
              <a:solidFill>
                <a:prstClr val="white"/>
              </a:solidFill>
              <a:cs typeface="+mn-ea"/>
              <a:sym typeface="+mn-lt"/>
            </a:endParaRPr>
          </a:p>
        </p:txBody>
      </p:sp>
      <p:sp>
        <p:nvSpPr>
          <p:cNvPr id="7" name="文本框 9"/>
          <p:cNvSpPr txBox="1"/>
          <p:nvPr/>
        </p:nvSpPr>
        <p:spPr>
          <a:xfrm>
            <a:off x="2375264" y="2775053"/>
            <a:ext cx="1445801" cy="1477328"/>
          </a:xfrm>
          <a:prstGeom prst="rect">
            <a:avLst/>
          </a:prstGeom>
          <a:noFill/>
        </p:spPr>
        <p:txBody>
          <a:bodyPr wrap="square" lIns="0" tIns="0" rIns="0" bIns="0" rtlCol="0">
            <a:spAutoFit/>
          </a:bodyPr>
          <a:lstStyle/>
          <a:p>
            <a:pPr algn="ctr" defTabSz="914400"/>
            <a:r>
              <a:rPr lang="zh-CN" altLang="en-US" sz="4800" dirty="0">
                <a:solidFill>
                  <a:prstClr val="white"/>
                </a:solidFill>
                <a:cs typeface="+mn-ea"/>
                <a:sym typeface="+mn-lt"/>
              </a:rPr>
              <a:t>线上支教</a:t>
            </a:r>
            <a:endParaRPr lang="en-US" sz="4800" dirty="0">
              <a:solidFill>
                <a:prstClr val="white"/>
              </a:solidFill>
              <a:cs typeface="+mn-ea"/>
              <a:sym typeface="+mn-lt"/>
            </a:endParaRPr>
          </a:p>
        </p:txBody>
      </p:sp>
      <p:sp>
        <p:nvSpPr>
          <p:cNvPr id="41" name="文本框 40"/>
          <p:cNvSpPr txBox="1"/>
          <p:nvPr/>
        </p:nvSpPr>
        <p:spPr>
          <a:xfrm>
            <a:off x="4849506" y="498475"/>
            <a:ext cx="2492990" cy="769441"/>
          </a:xfrm>
          <a:prstGeom prst="rect">
            <a:avLst/>
          </a:prstGeom>
          <a:noFill/>
        </p:spPr>
        <p:txBody>
          <a:bodyPr wrap="none" rtlCol="0">
            <a:spAutoFit/>
          </a:bodyPr>
          <a:lstStyle/>
          <a:p>
            <a:pPr algn="ctr"/>
            <a:r>
              <a:rPr lang="zh-CN" altLang="en-US" sz="4400" spc="100" dirty="0">
                <a:solidFill>
                  <a:srgbClr val="1A526D"/>
                </a:solidFill>
                <a:cs typeface="+mn-ea"/>
                <a:sym typeface="+mn-lt"/>
              </a:rPr>
              <a:t>产品前景</a:t>
            </a:r>
            <a:endParaRPr lang="zh-CN" altLang="en-US" sz="4400" spc="100" dirty="0">
              <a:solidFill>
                <a:srgbClr val="1A526D"/>
              </a:solidFill>
              <a:cs typeface="+mn-ea"/>
              <a:sym typeface="+mn-lt"/>
            </a:endParaRPr>
          </a:p>
        </p:txBody>
      </p:sp>
      <p:cxnSp>
        <p:nvCxnSpPr>
          <p:cNvPr id="42" name="直接连接符 41"/>
          <p:cNvCxnSpPr/>
          <p:nvPr/>
        </p:nvCxnSpPr>
        <p:spPr>
          <a:xfrm>
            <a:off x="3945041" y="1417019"/>
            <a:ext cx="4301918" cy="0"/>
          </a:xfrm>
          <a:prstGeom prst="line">
            <a:avLst/>
          </a:prstGeom>
          <a:noFill/>
          <a:ln w="19050">
            <a:solidFill>
              <a:srgbClr val="1A526D"/>
            </a:solidFill>
          </a:ln>
        </p:spPr>
        <p:style>
          <a:lnRef idx="2">
            <a:schemeClr val="accent1">
              <a:shade val="50000"/>
            </a:schemeClr>
          </a:lnRef>
          <a:fillRef idx="1">
            <a:schemeClr val="accent1"/>
          </a:fillRef>
          <a:effectRef idx="0">
            <a:schemeClr val="accent1"/>
          </a:effectRef>
          <a:fontRef idx="minor">
            <a:schemeClr val="lt1"/>
          </a:fontRef>
        </p:style>
      </p:cxn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圆角 2"/>
          <p:cNvSpPr/>
          <p:nvPr/>
        </p:nvSpPr>
        <p:spPr>
          <a:xfrm>
            <a:off x="5304564" y="4292600"/>
            <a:ext cx="1582872" cy="467942"/>
          </a:xfrm>
          <a:prstGeom prst="roundRect">
            <a:avLst>
              <a:gd name="adj" fmla="val 50000"/>
            </a:avLst>
          </a:prstGeom>
          <a:solidFill>
            <a:srgbClr val="D998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cs typeface="+mn-ea"/>
                <a:sym typeface="+mn-lt"/>
              </a:rPr>
              <a:t>02</a:t>
            </a:r>
            <a:endParaRPr lang="zh-CN" altLang="en-US" sz="2800" dirty="0">
              <a:cs typeface="+mn-ea"/>
              <a:sym typeface="+mn-lt"/>
            </a:endParaRPr>
          </a:p>
        </p:txBody>
      </p:sp>
      <p:sp>
        <p:nvSpPr>
          <p:cNvPr id="5" name="文本框 4"/>
          <p:cNvSpPr txBox="1"/>
          <p:nvPr/>
        </p:nvSpPr>
        <p:spPr>
          <a:xfrm>
            <a:off x="4875152" y="2376859"/>
            <a:ext cx="2441694" cy="769441"/>
          </a:xfrm>
          <a:prstGeom prst="rect">
            <a:avLst/>
          </a:prstGeom>
          <a:noFill/>
        </p:spPr>
        <p:txBody>
          <a:bodyPr wrap="none" rtlCol="0">
            <a:spAutoFit/>
          </a:bodyPr>
          <a:lstStyle/>
          <a:p>
            <a:pPr algn="ctr"/>
            <a:r>
              <a:rPr lang="zh-CN" altLang="en-US" sz="4400" dirty="0">
                <a:solidFill>
                  <a:srgbClr val="1A526D"/>
                </a:solidFill>
                <a:cs typeface="+mn-ea"/>
                <a:sym typeface="+mn-lt"/>
              </a:rPr>
              <a:t>具体要求</a:t>
            </a:r>
            <a:endParaRPr lang="zh-CN" altLang="en-US" sz="4400" dirty="0">
              <a:solidFill>
                <a:srgbClr val="1A526D"/>
              </a:solidFill>
              <a:cs typeface="+mn-ea"/>
              <a:sym typeface="+mn-lt"/>
            </a:endParaRPr>
          </a:p>
        </p:txBody>
      </p:sp>
      <p:cxnSp>
        <p:nvCxnSpPr>
          <p:cNvPr id="6" name="直接连接符 5"/>
          <p:cNvCxnSpPr/>
          <p:nvPr/>
        </p:nvCxnSpPr>
        <p:spPr>
          <a:xfrm>
            <a:off x="3945041" y="3295403"/>
            <a:ext cx="4301918" cy="0"/>
          </a:xfrm>
          <a:prstGeom prst="line">
            <a:avLst/>
          </a:prstGeom>
          <a:noFill/>
          <a:ln w="19050">
            <a:solidFill>
              <a:srgbClr val="1A526D"/>
            </a:solidFill>
          </a:ln>
        </p:spPr>
        <p:style>
          <a:lnRef idx="2">
            <a:schemeClr val="accent1">
              <a:shade val="50000"/>
            </a:schemeClr>
          </a:lnRef>
          <a:fillRef idx="1">
            <a:schemeClr val="accent1"/>
          </a:fillRef>
          <a:effectRef idx="0">
            <a:schemeClr val="accent1"/>
          </a:effectRef>
          <a:fontRef idx="minor">
            <a:schemeClr val="lt1"/>
          </a:fontRef>
        </p:style>
      </p:cxn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软工实践类图 (5)"/>
          <p:cNvPicPr/>
          <p:nvPr/>
        </p:nvPicPr>
        <p:blipFill>
          <a:blip r:embed="rId1"/>
          <a:stretch>
            <a:fillRect/>
          </a:stretch>
        </p:blipFill>
        <p:spPr>
          <a:xfrm>
            <a:off x="1550265" y="227319"/>
            <a:ext cx="9091469" cy="5816667"/>
          </a:xfrm>
          <a:prstGeom prst="rect">
            <a:avLst/>
          </a:prstGeom>
          <a:ln>
            <a:noFill/>
          </a:ln>
          <a:effectLst>
            <a:softEdge rad="112500"/>
          </a:effectLst>
        </p:spPr>
      </p:pic>
      <p:sp>
        <p:nvSpPr>
          <p:cNvPr id="5" name="文本框 4"/>
          <p:cNvSpPr txBox="1"/>
          <p:nvPr/>
        </p:nvSpPr>
        <p:spPr>
          <a:xfrm>
            <a:off x="5477882" y="5922795"/>
            <a:ext cx="1236236" cy="707886"/>
          </a:xfrm>
          <a:prstGeom prst="rect">
            <a:avLst/>
          </a:prstGeom>
          <a:noFill/>
        </p:spPr>
        <p:txBody>
          <a:bodyPr wrap="none" rtlCol="0">
            <a:spAutoFit/>
          </a:bodyPr>
          <a:lstStyle/>
          <a:p>
            <a:pPr algn="ctr"/>
            <a:r>
              <a:rPr lang="zh-CN" altLang="en-US" sz="4000" b="1" spc="100" dirty="0">
                <a:solidFill>
                  <a:srgbClr val="1A526D"/>
                </a:solidFill>
                <a:cs typeface="+mn-ea"/>
                <a:sym typeface="+mn-lt"/>
              </a:rPr>
              <a:t>类图</a:t>
            </a:r>
            <a:endParaRPr lang="zh-CN" altLang="en-US" sz="4000" b="1" spc="100" dirty="0">
              <a:solidFill>
                <a:srgbClr val="1A526D"/>
              </a:solidFill>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7F7F7"/>
        </a:solidFill>
        <a:effectLst/>
      </p:bgPr>
    </p:bg>
    <p:spTree>
      <p:nvGrpSpPr>
        <p:cNvPr id="1" name=""/>
        <p:cNvGrpSpPr/>
        <p:nvPr/>
      </p:nvGrpSpPr>
      <p:grpSpPr>
        <a:xfrm>
          <a:off x="0" y="0"/>
          <a:ext cx="0" cy="0"/>
          <a:chOff x="0" y="0"/>
          <a:chExt cx="0" cy="0"/>
        </a:xfrm>
      </p:grpSpPr>
      <p:sp>
        <p:nvSpPr>
          <p:cNvPr id="32" name="文本框 31"/>
          <p:cNvSpPr txBox="1"/>
          <p:nvPr/>
        </p:nvSpPr>
        <p:spPr>
          <a:xfrm>
            <a:off x="3535050" y="498475"/>
            <a:ext cx="5121915" cy="707886"/>
          </a:xfrm>
          <a:prstGeom prst="rect">
            <a:avLst/>
          </a:prstGeom>
          <a:noFill/>
        </p:spPr>
        <p:txBody>
          <a:bodyPr wrap="none" rtlCol="0">
            <a:spAutoFit/>
          </a:bodyPr>
          <a:lstStyle/>
          <a:p>
            <a:pPr algn="ctr"/>
            <a:r>
              <a:rPr lang="zh-CN" altLang="en-US" sz="4000" spc="100" dirty="0">
                <a:solidFill>
                  <a:srgbClr val="1A526D"/>
                </a:solidFill>
                <a:cs typeface="+mn-ea"/>
                <a:sym typeface="+mn-lt"/>
              </a:rPr>
              <a:t>视频类 </a:t>
            </a:r>
            <a:r>
              <a:rPr lang="en-US" altLang="zh-CN" sz="4000" spc="100" dirty="0">
                <a:solidFill>
                  <a:srgbClr val="1A526D"/>
                </a:solidFill>
                <a:cs typeface="+mn-ea"/>
                <a:sym typeface="+mn-lt"/>
              </a:rPr>
              <a:t>&amp; </a:t>
            </a:r>
            <a:r>
              <a:rPr lang="zh-CN" altLang="en-US" sz="4000" spc="100" dirty="0">
                <a:solidFill>
                  <a:srgbClr val="1A526D"/>
                </a:solidFill>
                <a:cs typeface="+mn-ea"/>
                <a:sym typeface="+mn-lt"/>
              </a:rPr>
              <a:t>视频评论类</a:t>
            </a:r>
            <a:endParaRPr lang="zh-CN" altLang="en-US" sz="4000" spc="100" dirty="0">
              <a:solidFill>
                <a:srgbClr val="1A526D"/>
              </a:solidFill>
              <a:cs typeface="+mn-ea"/>
              <a:sym typeface="+mn-lt"/>
            </a:endParaRPr>
          </a:p>
        </p:txBody>
      </p:sp>
      <p:cxnSp>
        <p:nvCxnSpPr>
          <p:cNvPr id="33" name="直接连接符 32"/>
          <p:cNvCxnSpPr/>
          <p:nvPr/>
        </p:nvCxnSpPr>
        <p:spPr>
          <a:xfrm>
            <a:off x="3945041" y="1417019"/>
            <a:ext cx="4301918" cy="0"/>
          </a:xfrm>
          <a:prstGeom prst="line">
            <a:avLst/>
          </a:prstGeom>
          <a:noFill/>
          <a:ln w="19050">
            <a:solidFill>
              <a:srgbClr val="1A526D"/>
            </a:solidFill>
          </a:ln>
        </p:spPr>
        <p:style>
          <a:lnRef idx="2">
            <a:schemeClr val="accent1">
              <a:shade val="50000"/>
            </a:schemeClr>
          </a:lnRef>
          <a:fillRef idx="1">
            <a:schemeClr val="accent1"/>
          </a:fillRef>
          <a:effectRef idx="0">
            <a:schemeClr val="accent1"/>
          </a:effectRef>
          <a:fontRef idx="minor">
            <a:schemeClr val="lt1"/>
          </a:fontRef>
        </p:style>
      </p:cxnSp>
      <p:pic>
        <p:nvPicPr>
          <p:cNvPr id="19" name="图片 18" descr="软工实践类图 (5)"/>
          <p:cNvPicPr/>
          <p:nvPr/>
        </p:nvPicPr>
        <p:blipFill rotWithShape="1">
          <a:blip r:embed="rId1"/>
          <a:srcRect/>
          <a:stretch>
            <a:fillRect/>
          </a:stretch>
        </p:blipFill>
        <p:spPr>
          <a:xfrm>
            <a:off x="2955279" y="1417019"/>
            <a:ext cx="6281442" cy="4836907"/>
          </a:xfrm>
          <a:prstGeom prst="rect">
            <a:avLst/>
          </a:prstGeom>
          <a:ln>
            <a:noFill/>
          </a:ln>
          <a:effectLst>
            <a:softEdge rad="112500"/>
          </a:effectLst>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tags/tag1.xml><?xml version="1.0" encoding="utf-8"?>
<p:tagLst xmlns:p="http://schemas.openxmlformats.org/presentationml/2006/main">
  <p:tag name="KSO_WM_UNIT_PLACING_PICTURE_USER_VIEWPORT" val="{&quot;height&quot;:9455,&quot;width&quot;:19200}"/>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xhsw5oa">
      <a:majorFont>
        <a:latin typeface="Segoe UI"/>
        <a:ea typeface="微软雅黑"/>
        <a:cs typeface=""/>
      </a:majorFont>
      <a:minorFont>
        <a:latin typeface="Segoe UI"/>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xhsw5oa">
      <a:majorFont>
        <a:latin typeface="Segoe UI"/>
        <a:ea typeface="微软雅黑"/>
        <a:cs typeface=""/>
      </a:majorFont>
      <a:minorFont>
        <a:latin typeface="Segoe UI"/>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6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xhsw5oa">
      <a:majorFont>
        <a:latin typeface="Segoe UI"/>
        <a:ea typeface="微软雅黑"/>
        <a:cs typeface=""/>
      </a:majorFont>
      <a:minorFont>
        <a:latin typeface="Segoe UI"/>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xhsw5oa">
      <a:majorFont>
        <a:latin typeface="Segoe UI"/>
        <a:ea typeface="微软雅黑"/>
        <a:cs typeface=""/>
      </a:majorFont>
      <a:minorFont>
        <a:latin typeface="Segoe UI"/>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2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xhsw5oa">
      <a:majorFont>
        <a:latin typeface="Segoe UI"/>
        <a:ea typeface="微软雅黑"/>
        <a:cs typeface=""/>
      </a:majorFont>
      <a:minorFont>
        <a:latin typeface="Segoe UI"/>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4.xml><?xml version="1.0" encoding="utf-8"?>
<a:theme xmlns:a="http://schemas.openxmlformats.org/drawingml/2006/main" name="7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xhsw5oa">
      <a:majorFont>
        <a:latin typeface="Segoe UI"/>
        <a:ea typeface="微软雅黑"/>
        <a:cs typeface=""/>
      </a:majorFont>
      <a:minorFont>
        <a:latin typeface="Segoe UI"/>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5.xml><?xml version="1.0" encoding="utf-8"?>
<a:theme xmlns:a="http://schemas.openxmlformats.org/drawingml/2006/main" name="8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xhsw5oa">
      <a:majorFont>
        <a:latin typeface="Segoe UI"/>
        <a:ea typeface="微软雅黑"/>
        <a:cs typeface=""/>
      </a:majorFont>
      <a:minorFont>
        <a:latin typeface="Segoe UI"/>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6.xml><?xml version="1.0" encoding="utf-8"?>
<a:theme xmlns:a="http://schemas.openxmlformats.org/drawingml/2006/main" name="9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xhsw5oa">
      <a:majorFont>
        <a:latin typeface="Segoe UI"/>
        <a:ea typeface="微软雅黑"/>
        <a:cs typeface=""/>
      </a:majorFont>
      <a:minorFont>
        <a:latin typeface="Segoe UI"/>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xhsw5oa">
      <a:majorFont>
        <a:latin typeface="Segoe UI"/>
        <a:ea typeface="微软雅黑"/>
        <a:cs typeface=""/>
      </a:majorFont>
      <a:minorFont>
        <a:latin typeface="Segoe UI"/>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xhsw5oa">
      <a:majorFont>
        <a:latin typeface="Segoe UI"/>
        <a:ea typeface="微软雅黑"/>
        <a:cs typeface=""/>
      </a:majorFont>
      <a:minorFont>
        <a:latin typeface="Segoe UI"/>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xhsw5oa">
      <a:majorFont>
        <a:latin typeface="Segoe UI"/>
        <a:ea typeface="微软雅黑"/>
        <a:cs typeface=""/>
      </a:majorFont>
      <a:minorFont>
        <a:latin typeface="Segoe UI"/>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3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xhsw5oa">
      <a:majorFont>
        <a:latin typeface="Segoe UI"/>
        <a:ea typeface="微软雅黑"/>
        <a:cs typeface=""/>
      </a:majorFont>
      <a:minorFont>
        <a:latin typeface="Segoe UI"/>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xhsw5oa">
      <a:majorFont>
        <a:latin typeface="Segoe UI"/>
        <a:ea typeface="微软雅黑"/>
        <a:cs typeface=""/>
      </a:majorFont>
      <a:minorFont>
        <a:latin typeface="Segoe UI"/>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4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xhsw5oa">
      <a:majorFont>
        <a:latin typeface="Segoe UI"/>
        <a:ea typeface="微软雅黑"/>
        <a:cs typeface=""/>
      </a:majorFont>
      <a:minorFont>
        <a:latin typeface="Segoe UI"/>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xhsw5oa">
      <a:majorFont>
        <a:latin typeface="Segoe UI"/>
        <a:ea typeface="微软雅黑"/>
        <a:cs typeface=""/>
      </a:majorFont>
      <a:minorFont>
        <a:latin typeface="Segoe UI"/>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5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xhsw5oa">
      <a:majorFont>
        <a:latin typeface="Segoe UI"/>
        <a:ea typeface="微软雅黑"/>
        <a:cs typeface=""/>
      </a:majorFont>
      <a:minorFont>
        <a:latin typeface="Segoe UI"/>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otalTime>0</TotalTime>
  <Words>4040</Words>
  <Application>WPS 演示</Application>
  <PresentationFormat>宽屏</PresentationFormat>
  <Paragraphs>524</Paragraphs>
  <Slides>43</Slides>
  <Notes>0</Notes>
  <HiddenSlides>0</HiddenSlides>
  <MMClips>0</MMClips>
  <ScaleCrop>false</ScaleCrop>
  <HeadingPairs>
    <vt:vector size="6" baseType="variant">
      <vt:variant>
        <vt:lpstr>已用的字体</vt:lpstr>
      </vt:variant>
      <vt:variant>
        <vt:i4>11</vt:i4>
      </vt:variant>
      <vt:variant>
        <vt:lpstr>主题</vt:lpstr>
      </vt:variant>
      <vt:variant>
        <vt:i4>16</vt:i4>
      </vt:variant>
      <vt:variant>
        <vt:lpstr>幻灯片标题</vt:lpstr>
      </vt:variant>
      <vt:variant>
        <vt:i4>43</vt:i4>
      </vt:variant>
    </vt:vector>
  </HeadingPairs>
  <TitlesOfParts>
    <vt:vector size="70" baseType="lpstr">
      <vt:lpstr>Arial</vt:lpstr>
      <vt:lpstr>宋体</vt:lpstr>
      <vt:lpstr>Wingdings</vt:lpstr>
      <vt:lpstr>思源黑体 CN Regular</vt:lpstr>
      <vt:lpstr>黑体</vt:lpstr>
      <vt:lpstr>华光标题宋_CNKI</vt:lpstr>
      <vt:lpstr>微软雅黑</vt:lpstr>
      <vt:lpstr>Segoe UI</vt:lpstr>
      <vt:lpstr>Arial Unicode MS</vt:lpstr>
      <vt:lpstr>Calibri</vt:lpstr>
      <vt:lpstr>Calibri Light</vt:lpstr>
      <vt:lpstr>Office 主题​​</vt:lpstr>
      <vt:lpstr>1_Office 主题​​</vt:lpstr>
      <vt:lpstr>2_Office 主题​​</vt:lpstr>
      <vt:lpstr>1_Office 主题​​</vt:lpstr>
      <vt:lpstr>3_Office 主题​​</vt:lpstr>
      <vt:lpstr>1_Office 主题​​</vt:lpstr>
      <vt:lpstr>4_Office 主题​​</vt:lpstr>
      <vt:lpstr>1_Office 主题​​</vt:lpstr>
      <vt:lpstr>5_Office 主题​​</vt:lpstr>
      <vt:lpstr>1_Office 主题​​</vt:lpstr>
      <vt:lpstr>6_Office 主题​​</vt:lpstr>
      <vt:lpstr>1_Office 主题​​</vt:lpstr>
      <vt:lpstr>2_Office 主题​​</vt:lpstr>
      <vt:lpstr>7_Office 主题​​</vt:lpstr>
      <vt:lpstr>8_Office 主题​​</vt:lpstr>
      <vt:lpstr>9_Office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要记得睡觉啊</cp:lastModifiedBy>
  <cp:revision>50</cp:revision>
  <dcterms:created xsi:type="dcterms:W3CDTF">2020-10-24T11:25:00Z</dcterms:created>
  <dcterms:modified xsi:type="dcterms:W3CDTF">2021-04-16T10:50:35Z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2052-11.1.0.10356</vt:lpwstr>
  </property>
  <property fmtid="{D5CDD505-2E9C-101B-9397-08002B2CF9AE}" pid="3" name="KSOTemplateUUID">
    <vt:lpwstr>v1.0_mb_7qAz+uM3AzGyw8C7nCXexg==</vt:lpwstr>
  </property>
  <property fmtid="{D5CDD505-2E9C-101B-9397-08002B2CF9AE}" pid="4" name="ICV">
    <vt:lpwstr>56D75D5FC3464EFF81FD1D45BDC418E0</vt:lpwstr>
  </property>
</Properties>
</file>